
<file path=[Content_Types].xml><?xml version="1.0" encoding="utf-8"?>
<Types xmlns="http://schemas.openxmlformats.org/package/2006/content-types"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10693400" cy="15125700"/>
  <p:notesSz cx="6799263" cy="9929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3192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15" cy="498158"/>
          </a:xfrm>
          <a:prstGeom prst="rect">
            <a:avLst/>
          </a:prstGeom>
        </p:spPr>
        <p:txBody>
          <a:bodyPr vert="horz" lIns="59242" tIns="29621" rIns="59242" bIns="29621" rtlCol="0"/>
          <a:lstStyle>
            <a:lvl1pPr algn="l">
              <a:defRPr sz="8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1840" y="1"/>
            <a:ext cx="2945405" cy="498158"/>
          </a:xfrm>
          <a:prstGeom prst="rect">
            <a:avLst/>
          </a:prstGeom>
        </p:spPr>
        <p:txBody>
          <a:bodyPr vert="horz" lIns="59242" tIns="29621" rIns="59242" bIns="29621" rtlCol="0"/>
          <a:lstStyle>
            <a:lvl1pPr algn="r">
              <a:defRPr sz="800"/>
            </a:lvl1pPr>
          </a:lstStyle>
          <a:p>
            <a:fld id="{0E7A4A74-3845-4F6E-A588-3CC46C832744}" type="datetimeFigureOut">
              <a:rPr lang="it-IT" smtClean="0"/>
              <a:pPr/>
              <a:t>08/09/2026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41425"/>
            <a:ext cx="236696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9242" tIns="29621" rIns="59242" bIns="29621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330" y="4778358"/>
            <a:ext cx="5438603" cy="3910229"/>
          </a:xfrm>
          <a:prstGeom prst="rect">
            <a:avLst/>
          </a:prstGeom>
        </p:spPr>
        <p:txBody>
          <a:bodyPr vert="horz" lIns="59242" tIns="29621" rIns="59242" bIns="29621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31655"/>
            <a:ext cx="2946415" cy="498158"/>
          </a:xfrm>
          <a:prstGeom prst="rect">
            <a:avLst/>
          </a:prstGeom>
        </p:spPr>
        <p:txBody>
          <a:bodyPr vert="horz" lIns="59242" tIns="29621" rIns="59242" bIns="29621" rtlCol="0" anchor="b"/>
          <a:lstStyle>
            <a:lvl1pPr algn="l">
              <a:defRPr sz="8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1840" y="9431655"/>
            <a:ext cx="2945405" cy="498158"/>
          </a:xfrm>
          <a:prstGeom prst="rect">
            <a:avLst/>
          </a:prstGeom>
        </p:spPr>
        <p:txBody>
          <a:bodyPr vert="horz" lIns="59242" tIns="29621" rIns="59242" bIns="29621" rtlCol="0" anchor="b"/>
          <a:lstStyle>
            <a:lvl1pPr algn="r">
              <a:defRPr sz="800"/>
            </a:lvl1pPr>
          </a:lstStyle>
          <a:p>
            <a:fld id="{3141E112-8B2E-4E98-AAD5-574CC802B85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49474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41E112-8B2E-4E98-AAD5-574CC802B850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85057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4688967"/>
            <a:ext cx="9089390" cy="31763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8470392"/>
            <a:ext cx="7485380" cy="3781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ts val="1440"/>
              </a:lnSpc>
              <a:spcBef>
                <a:spcPts val="300"/>
              </a:spcBef>
            </a:pPr>
            <a:r>
              <a:rPr spc="-5" dirty="0"/>
              <a:t>Costo biglietto </a:t>
            </a:r>
            <a:r>
              <a:rPr dirty="0"/>
              <a:t> </a:t>
            </a:r>
            <a:r>
              <a:rPr spc="-5" dirty="0"/>
              <a:t>se</a:t>
            </a:r>
            <a:r>
              <a:rPr spc="-25" dirty="0"/>
              <a:t> </a:t>
            </a:r>
            <a:r>
              <a:rPr spc="-5" dirty="0"/>
              <a:t>a</a:t>
            </a:r>
            <a:r>
              <a:rPr spc="-20" dirty="0"/>
              <a:t> </a:t>
            </a:r>
            <a:r>
              <a:rPr spc="-5" dirty="0"/>
              <a:t>pagamento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dirty="0"/>
              <a:t>LOGHI</a:t>
            </a:r>
            <a:r>
              <a:rPr spc="-90" dirty="0"/>
              <a:t> </a:t>
            </a:r>
            <a:r>
              <a:rPr dirty="0"/>
              <a:t>COLLABORAZIONE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ts val="1440"/>
              </a:lnSpc>
              <a:spcBef>
                <a:spcPts val="300"/>
              </a:spcBef>
            </a:pPr>
            <a:r>
              <a:rPr spc="-5" dirty="0"/>
              <a:t>Costo biglietto </a:t>
            </a:r>
            <a:r>
              <a:rPr dirty="0"/>
              <a:t> </a:t>
            </a:r>
            <a:r>
              <a:rPr spc="-5" dirty="0"/>
              <a:t>se</a:t>
            </a:r>
            <a:r>
              <a:rPr spc="-25" dirty="0"/>
              <a:t> </a:t>
            </a:r>
            <a:r>
              <a:rPr spc="-5" dirty="0"/>
              <a:t>a</a:t>
            </a:r>
            <a:r>
              <a:rPr spc="-20" dirty="0"/>
              <a:t> </a:t>
            </a:r>
            <a:r>
              <a:rPr spc="-5" dirty="0"/>
              <a:t>pagamento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dirty="0"/>
              <a:t>LOGHI</a:t>
            </a:r>
            <a:r>
              <a:rPr spc="-90" dirty="0"/>
              <a:t> </a:t>
            </a:r>
            <a:r>
              <a:rPr dirty="0"/>
              <a:t>COLLABORAZIONE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ts val="1440"/>
              </a:lnSpc>
              <a:spcBef>
                <a:spcPts val="300"/>
              </a:spcBef>
            </a:pPr>
            <a:r>
              <a:rPr spc="-5" dirty="0"/>
              <a:t>Costo biglietto </a:t>
            </a:r>
            <a:r>
              <a:rPr dirty="0"/>
              <a:t> </a:t>
            </a:r>
            <a:r>
              <a:rPr spc="-5" dirty="0"/>
              <a:t>se</a:t>
            </a:r>
            <a:r>
              <a:rPr spc="-25" dirty="0"/>
              <a:t> </a:t>
            </a:r>
            <a:r>
              <a:rPr spc="-5" dirty="0"/>
              <a:t>a</a:t>
            </a:r>
            <a:r>
              <a:rPr spc="-20" dirty="0"/>
              <a:t> </a:t>
            </a:r>
            <a:r>
              <a:rPr spc="-5" dirty="0"/>
              <a:t>pagamento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dirty="0"/>
              <a:t>LOGHI</a:t>
            </a:r>
            <a:r>
              <a:rPr spc="-90" dirty="0"/>
              <a:t> </a:t>
            </a:r>
            <a:r>
              <a:rPr dirty="0"/>
              <a:t>COLLABORAZIONE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ts val="1440"/>
              </a:lnSpc>
              <a:spcBef>
                <a:spcPts val="300"/>
              </a:spcBef>
            </a:pPr>
            <a:r>
              <a:rPr spc="-5" dirty="0"/>
              <a:t>Costo biglietto </a:t>
            </a:r>
            <a:r>
              <a:rPr dirty="0"/>
              <a:t> </a:t>
            </a:r>
            <a:r>
              <a:rPr spc="-5" dirty="0"/>
              <a:t>se</a:t>
            </a:r>
            <a:r>
              <a:rPr spc="-25" dirty="0"/>
              <a:t> </a:t>
            </a:r>
            <a:r>
              <a:rPr spc="-5" dirty="0"/>
              <a:t>a</a:t>
            </a:r>
            <a:r>
              <a:rPr spc="-20" dirty="0"/>
              <a:t> </a:t>
            </a:r>
            <a:r>
              <a:rPr spc="-5" dirty="0"/>
              <a:t>pagamento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dirty="0"/>
              <a:t>LOGHI</a:t>
            </a:r>
            <a:r>
              <a:rPr spc="-90" dirty="0"/>
              <a:t> </a:t>
            </a:r>
            <a:r>
              <a:rPr dirty="0"/>
              <a:t>COLLABORAZIONE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ts val="1440"/>
              </a:lnSpc>
              <a:spcBef>
                <a:spcPts val="300"/>
              </a:spcBef>
            </a:pPr>
            <a:r>
              <a:rPr spc="-5" dirty="0"/>
              <a:t>Costo biglietto </a:t>
            </a:r>
            <a:r>
              <a:rPr dirty="0"/>
              <a:t> </a:t>
            </a:r>
            <a:r>
              <a:rPr spc="-5" dirty="0"/>
              <a:t>se</a:t>
            </a:r>
            <a:r>
              <a:rPr spc="-25" dirty="0"/>
              <a:t> </a:t>
            </a:r>
            <a:r>
              <a:rPr spc="-5" dirty="0"/>
              <a:t>a</a:t>
            </a:r>
            <a:r>
              <a:rPr spc="-20" dirty="0"/>
              <a:t> </a:t>
            </a:r>
            <a:r>
              <a:rPr spc="-5" dirty="0"/>
              <a:t>pagamento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dirty="0"/>
              <a:t>LOGHI</a:t>
            </a:r>
            <a:r>
              <a:rPr spc="-90" dirty="0"/>
              <a:t> </a:t>
            </a:r>
            <a:r>
              <a:rPr dirty="0"/>
              <a:t>COLLABORAZIONE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583127" y="9618969"/>
            <a:ext cx="3506180" cy="308485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6965737"/>
            <a:ext cx="10690797" cy="58963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605028"/>
            <a:ext cx="9624060" cy="24201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3478911"/>
            <a:ext cx="9624060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100254" y="13743037"/>
            <a:ext cx="1209675" cy="434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ts val="1440"/>
              </a:lnSpc>
              <a:spcBef>
                <a:spcPts val="300"/>
              </a:spcBef>
            </a:pPr>
            <a:r>
              <a:rPr spc="-5" dirty="0"/>
              <a:t>Costo biglietto </a:t>
            </a:r>
            <a:r>
              <a:rPr dirty="0"/>
              <a:t> </a:t>
            </a:r>
            <a:r>
              <a:rPr spc="-5" dirty="0"/>
              <a:t>se</a:t>
            </a:r>
            <a:r>
              <a:rPr spc="-25" dirty="0"/>
              <a:t> </a:t>
            </a:r>
            <a:r>
              <a:rPr spc="-5" dirty="0"/>
              <a:t>a</a:t>
            </a:r>
            <a:r>
              <a:rPr spc="-20" dirty="0"/>
              <a:t> </a:t>
            </a:r>
            <a:r>
              <a:rPr spc="-5" dirty="0"/>
              <a:t>pagamento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52582" y="13880461"/>
            <a:ext cx="3853815" cy="4419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dirty="0"/>
              <a:t>LOGHI</a:t>
            </a:r>
            <a:r>
              <a:rPr spc="-90" dirty="0"/>
              <a:t> </a:t>
            </a:r>
            <a:r>
              <a:rPr dirty="0"/>
              <a:t>COLLABORAZIONE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856712"/>
            <a:ext cx="10692130" cy="402590"/>
          </a:xfrm>
          <a:custGeom>
            <a:avLst/>
            <a:gdLst/>
            <a:ahLst/>
            <a:cxnLst/>
            <a:rect l="l" t="t" r="r" b="b"/>
            <a:pathLst>
              <a:path w="10692130" h="402590">
                <a:moveTo>
                  <a:pt x="0" y="402471"/>
                </a:moveTo>
                <a:lnTo>
                  <a:pt x="0" y="0"/>
                </a:lnTo>
                <a:lnTo>
                  <a:pt x="10692000" y="0"/>
                </a:lnTo>
                <a:lnTo>
                  <a:pt x="10692000" y="402471"/>
                </a:lnTo>
                <a:lnTo>
                  <a:pt x="0" y="402471"/>
                </a:lnTo>
                <a:close/>
              </a:path>
            </a:pathLst>
          </a:custGeom>
          <a:solidFill>
            <a:srgbClr val="2935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286170" y="12856712"/>
            <a:ext cx="2406015" cy="402590"/>
          </a:xfrm>
          <a:custGeom>
            <a:avLst/>
            <a:gdLst/>
            <a:ahLst/>
            <a:cxnLst/>
            <a:rect l="l" t="t" r="r" b="b"/>
            <a:pathLst>
              <a:path w="2406015" h="402590">
                <a:moveTo>
                  <a:pt x="0" y="0"/>
                </a:moveTo>
                <a:lnTo>
                  <a:pt x="2405829" y="0"/>
                </a:lnTo>
                <a:lnTo>
                  <a:pt x="2405829" y="402471"/>
                </a:lnTo>
                <a:lnTo>
                  <a:pt x="0" y="402471"/>
                </a:lnTo>
                <a:lnTo>
                  <a:pt x="0" y="0"/>
                </a:lnTo>
                <a:close/>
              </a:path>
            </a:pathLst>
          </a:custGeom>
          <a:solidFill>
            <a:srgbClr val="5371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480955" y="12911187"/>
            <a:ext cx="91313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Contatti:</a:t>
            </a:r>
            <a:endParaRPr sz="17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870631" y="12856712"/>
            <a:ext cx="2415540" cy="402590"/>
          </a:xfrm>
          <a:custGeom>
            <a:avLst/>
            <a:gdLst/>
            <a:ahLst/>
            <a:cxnLst/>
            <a:rect l="l" t="t" r="r" b="b"/>
            <a:pathLst>
              <a:path w="2415540" h="402590">
                <a:moveTo>
                  <a:pt x="2415538" y="0"/>
                </a:moveTo>
                <a:lnTo>
                  <a:pt x="0" y="0"/>
                </a:lnTo>
                <a:lnTo>
                  <a:pt x="0" y="402471"/>
                </a:lnTo>
                <a:lnTo>
                  <a:pt x="2415538" y="402471"/>
                </a:lnTo>
                <a:lnTo>
                  <a:pt x="2415538" y="0"/>
                </a:lnTo>
                <a:close/>
              </a:path>
            </a:pathLst>
          </a:custGeom>
          <a:solidFill>
            <a:srgbClr val="345A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219316" y="463838"/>
            <a:ext cx="4253865" cy="9271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3175"/>
              </a:lnSpc>
              <a:spcBef>
                <a:spcPts val="135"/>
              </a:spcBef>
            </a:pPr>
            <a:r>
              <a:rPr sz="2650" b="1" dirty="0">
                <a:solidFill>
                  <a:srgbClr val="29356E"/>
                </a:solidFill>
                <a:latin typeface="Axiforma Black"/>
                <a:cs typeface="Axiforma Black"/>
              </a:rPr>
              <a:t>PALAZZI</a:t>
            </a:r>
            <a:r>
              <a:rPr sz="2650" b="1" spc="-85" dirty="0">
                <a:solidFill>
                  <a:srgbClr val="29356E"/>
                </a:solidFill>
                <a:latin typeface="Axiforma Black"/>
                <a:cs typeface="Axiforma Black"/>
              </a:rPr>
              <a:t> </a:t>
            </a:r>
            <a:r>
              <a:rPr sz="2650" b="1" spc="15" dirty="0">
                <a:solidFill>
                  <a:srgbClr val="29356E"/>
                </a:solidFill>
                <a:latin typeface="Axiforma Black"/>
                <a:cs typeface="Axiforma Black"/>
              </a:rPr>
              <a:t>APERTI</a:t>
            </a:r>
            <a:endParaRPr sz="2650">
              <a:latin typeface="Axiforma Black"/>
              <a:cs typeface="Axiforma Black"/>
            </a:endParaRPr>
          </a:p>
          <a:p>
            <a:pPr algn="ctr">
              <a:lnSpc>
                <a:spcPts val="1614"/>
              </a:lnSpc>
            </a:pPr>
            <a:r>
              <a:rPr sz="1350" b="1" spc="-5" dirty="0">
                <a:solidFill>
                  <a:srgbClr val="231F20"/>
                </a:solidFill>
                <a:latin typeface="Axiforma"/>
                <a:cs typeface="Axiforma"/>
              </a:rPr>
              <a:t>I MUNICIPI</a:t>
            </a:r>
            <a:r>
              <a:rPr sz="1350" b="1" dirty="0">
                <a:solidFill>
                  <a:srgbClr val="231F20"/>
                </a:solidFill>
                <a:latin typeface="Axiforma"/>
                <a:cs typeface="Axiforma"/>
              </a:rPr>
              <a:t> </a:t>
            </a:r>
            <a:r>
              <a:rPr sz="1350" b="1" spc="-5" dirty="0">
                <a:solidFill>
                  <a:srgbClr val="231F20"/>
                </a:solidFill>
                <a:latin typeface="Axiforma"/>
                <a:cs typeface="Axiforma"/>
              </a:rPr>
              <a:t>DEL</a:t>
            </a:r>
            <a:r>
              <a:rPr sz="1350" b="1" spc="-90" dirty="0">
                <a:solidFill>
                  <a:srgbClr val="231F20"/>
                </a:solidFill>
                <a:latin typeface="Axiforma"/>
                <a:cs typeface="Axiforma"/>
              </a:rPr>
              <a:t> </a:t>
            </a:r>
            <a:r>
              <a:rPr sz="1350" b="1" spc="-5" dirty="0">
                <a:solidFill>
                  <a:srgbClr val="231F20"/>
                </a:solidFill>
                <a:latin typeface="Axiforma"/>
                <a:cs typeface="Axiforma"/>
              </a:rPr>
              <a:t>TRENTINO</a:t>
            </a:r>
            <a:r>
              <a:rPr sz="1350" b="1" dirty="0">
                <a:solidFill>
                  <a:srgbClr val="231F20"/>
                </a:solidFill>
                <a:latin typeface="Axiforma"/>
                <a:cs typeface="Axiforma"/>
              </a:rPr>
              <a:t> </a:t>
            </a:r>
            <a:r>
              <a:rPr sz="1350" b="1" spc="-5" dirty="0">
                <a:solidFill>
                  <a:srgbClr val="231F20"/>
                </a:solidFill>
                <a:latin typeface="Axiforma"/>
                <a:cs typeface="Axiforma"/>
              </a:rPr>
              <a:t>PER</a:t>
            </a:r>
            <a:r>
              <a:rPr sz="1350" b="1" dirty="0">
                <a:solidFill>
                  <a:srgbClr val="231F20"/>
                </a:solidFill>
                <a:latin typeface="Axiforma"/>
                <a:cs typeface="Axiforma"/>
              </a:rPr>
              <a:t> </a:t>
            </a:r>
            <a:r>
              <a:rPr sz="1350" b="1" spc="-5" dirty="0">
                <a:solidFill>
                  <a:srgbClr val="231F20"/>
                </a:solidFill>
                <a:latin typeface="Axiforma"/>
                <a:cs typeface="Axiforma"/>
              </a:rPr>
              <a:t>I</a:t>
            </a:r>
            <a:r>
              <a:rPr sz="1350" b="1" dirty="0">
                <a:solidFill>
                  <a:srgbClr val="231F20"/>
                </a:solidFill>
                <a:latin typeface="Axiforma"/>
                <a:cs typeface="Axiforma"/>
              </a:rPr>
              <a:t> </a:t>
            </a:r>
            <a:r>
              <a:rPr sz="1350" b="1" spc="-5" dirty="0">
                <a:solidFill>
                  <a:srgbClr val="231F20"/>
                </a:solidFill>
                <a:latin typeface="Axiforma"/>
                <a:cs typeface="Axiforma"/>
              </a:rPr>
              <a:t>BENI </a:t>
            </a:r>
            <a:r>
              <a:rPr sz="1350" b="1" spc="-20" dirty="0">
                <a:solidFill>
                  <a:srgbClr val="231F20"/>
                </a:solidFill>
                <a:latin typeface="Axiforma"/>
                <a:cs typeface="Axiforma"/>
              </a:rPr>
              <a:t>CULTURALI</a:t>
            </a:r>
            <a:endParaRPr sz="1350">
              <a:latin typeface="Axiforma"/>
              <a:cs typeface="Axiforma"/>
            </a:endParaRPr>
          </a:p>
          <a:p>
            <a:pPr marL="1270" algn="ctr">
              <a:lnSpc>
                <a:spcPct val="100000"/>
              </a:lnSpc>
              <a:spcBef>
                <a:spcPts val="345"/>
              </a:spcBef>
            </a:pPr>
            <a:r>
              <a:rPr sz="1600" b="1" spc="5" dirty="0">
                <a:solidFill>
                  <a:srgbClr val="345AA9"/>
                </a:solidFill>
                <a:latin typeface="Arial"/>
                <a:cs typeface="Arial"/>
              </a:rPr>
              <a:t>Xx</a:t>
            </a:r>
            <a:r>
              <a:rPr sz="1200" b="1" spc="7" baseline="55555" dirty="0">
                <a:solidFill>
                  <a:srgbClr val="345AA9"/>
                </a:solidFill>
                <a:latin typeface="Arial"/>
                <a:cs typeface="Arial"/>
              </a:rPr>
              <a:t>a</a:t>
            </a:r>
            <a:r>
              <a:rPr sz="1200" b="1" spc="270" baseline="55555" dirty="0">
                <a:solidFill>
                  <a:srgbClr val="345AA9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345AA9"/>
                </a:solidFill>
                <a:latin typeface="Arial"/>
                <a:cs typeface="Arial"/>
              </a:rPr>
              <a:t>edizione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17808" y="2205000"/>
            <a:ext cx="5917809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6000" b="1" dirty="0" smtClean="0">
                <a:solidFill>
                  <a:srgbClr val="29356E"/>
                </a:solidFill>
                <a:latin typeface="Arial"/>
                <a:cs typeface="Arial"/>
              </a:rPr>
              <a:t>Chiesa S. Lucia</a:t>
            </a:r>
            <a:endParaRPr sz="6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17808" y="3205132"/>
            <a:ext cx="6215106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6000" b="1" dirty="0" smtClean="0">
                <a:solidFill>
                  <a:srgbClr val="345AA9"/>
                </a:solidFill>
                <a:latin typeface="Arial"/>
                <a:cs typeface="Arial"/>
              </a:rPr>
              <a:t>PIETRAMURATA</a:t>
            </a:r>
            <a:endParaRPr sz="6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74668" y="4419578"/>
            <a:ext cx="6215106" cy="16517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600" spc="-5" dirty="0" smtClean="0">
                <a:solidFill>
                  <a:srgbClr val="29356E"/>
                </a:solidFill>
                <a:latin typeface="Arial"/>
                <a:cs typeface="Arial"/>
              </a:rPr>
              <a:t>LA CHIESA E L’ORGANO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600" spc="-5" dirty="0" smtClean="0">
                <a:solidFill>
                  <a:srgbClr val="29356E"/>
                </a:solidFill>
                <a:latin typeface="Arial"/>
                <a:cs typeface="Arial"/>
              </a:rPr>
              <a:t>Presentazione a cura di Danilo Angeli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600" spc="-5" dirty="0" smtClean="0">
                <a:solidFill>
                  <a:srgbClr val="29356E"/>
                </a:solidFill>
                <a:latin typeface="Arial"/>
                <a:cs typeface="Arial"/>
              </a:rPr>
              <a:t>Momento musicale con il maestro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600" spc="-5" dirty="0" smtClean="0">
                <a:solidFill>
                  <a:srgbClr val="29356E"/>
                </a:solidFill>
                <a:latin typeface="Arial"/>
                <a:cs typeface="Arial"/>
              </a:rPr>
              <a:t>				Tarcisio Battisti </a:t>
            </a:r>
            <a:endParaRPr sz="2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46106" y="2205000"/>
            <a:ext cx="1654810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z="3600" b="1" spc="-120" dirty="0" smtClean="0">
                <a:solidFill>
                  <a:srgbClr val="29356E"/>
                </a:solidFill>
                <a:latin typeface="Arial"/>
                <a:cs typeface="Arial"/>
              </a:rPr>
              <a:t>12</a:t>
            </a:r>
            <a:r>
              <a:rPr sz="3600" b="1" spc="-120" smtClean="0">
                <a:solidFill>
                  <a:srgbClr val="29356E"/>
                </a:solidFill>
                <a:latin typeface="Arial"/>
                <a:cs typeface="Arial"/>
              </a:rPr>
              <a:t> </a:t>
            </a:r>
            <a:endParaRPr sz="3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46106" y="2705066"/>
            <a:ext cx="2478826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568325" algn="l"/>
                <a:tab pos="1007744" algn="l"/>
                <a:tab pos="1446530" algn="l"/>
              </a:tabLst>
            </a:pPr>
            <a:r>
              <a:rPr lang="it-IT" sz="2800" b="1" spc="5" dirty="0" smtClean="0">
                <a:solidFill>
                  <a:srgbClr val="345AA9"/>
                </a:solidFill>
                <a:latin typeface="Arial"/>
                <a:cs typeface="Arial"/>
              </a:rPr>
              <a:t>settembre</a:t>
            </a:r>
            <a:endParaRPr sz="2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46106" y="3133694"/>
            <a:ext cx="1654810" cy="762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800" b="1" spc="525">
                <a:solidFill>
                  <a:srgbClr val="345AA9"/>
                </a:solidFill>
                <a:latin typeface="Arial"/>
                <a:cs typeface="Arial"/>
              </a:rPr>
              <a:t>20</a:t>
            </a:r>
            <a:r>
              <a:rPr sz="4800" b="1" spc="15">
                <a:solidFill>
                  <a:srgbClr val="345AA9"/>
                </a:solidFill>
                <a:latin typeface="Arial"/>
                <a:cs typeface="Arial"/>
              </a:rPr>
              <a:t>2</a:t>
            </a:r>
            <a:r>
              <a:rPr sz="4800" b="1" spc="-825">
                <a:solidFill>
                  <a:srgbClr val="345AA9"/>
                </a:solidFill>
                <a:latin typeface="Arial"/>
                <a:cs typeface="Arial"/>
              </a:rPr>
              <a:t> </a:t>
            </a:r>
            <a:r>
              <a:rPr lang="it-IT" sz="4800" b="1" spc="20" dirty="0" smtClean="0">
                <a:solidFill>
                  <a:srgbClr val="345AA9"/>
                </a:solidFill>
                <a:latin typeface="Arial"/>
                <a:cs typeface="Arial"/>
              </a:rPr>
              <a:t>6</a:t>
            </a:r>
            <a:endParaRPr sz="4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46106" y="4348140"/>
            <a:ext cx="1696720" cy="76835"/>
          </a:xfrm>
          <a:custGeom>
            <a:avLst/>
            <a:gdLst/>
            <a:ahLst/>
            <a:cxnLst/>
            <a:rect l="l" t="t" r="r" b="b"/>
            <a:pathLst>
              <a:path w="1696720" h="76835">
                <a:moveTo>
                  <a:pt x="1696431" y="0"/>
                </a:moveTo>
                <a:lnTo>
                  <a:pt x="0" y="0"/>
                </a:lnTo>
                <a:lnTo>
                  <a:pt x="0" y="76794"/>
                </a:lnTo>
                <a:lnTo>
                  <a:pt x="1696431" y="76794"/>
                </a:lnTo>
                <a:lnTo>
                  <a:pt x="1696431" y="0"/>
                </a:lnTo>
                <a:close/>
              </a:path>
            </a:pathLst>
          </a:custGeom>
          <a:solidFill>
            <a:srgbClr val="345A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81740" y="2086300"/>
            <a:ext cx="1696720" cy="76835"/>
          </a:xfrm>
          <a:custGeom>
            <a:avLst/>
            <a:gdLst/>
            <a:ahLst/>
            <a:cxnLst/>
            <a:rect l="l" t="t" r="r" b="b"/>
            <a:pathLst>
              <a:path w="1696720" h="76835">
                <a:moveTo>
                  <a:pt x="1696431" y="0"/>
                </a:moveTo>
                <a:lnTo>
                  <a:pt x="0" y="0"/>
                </a:lnTo>
                <a:lnTo>
                  <a:pt x="0" y="76794"/>
                </a:lnTo>
                <a:lnTo>
                  <a:pt x="1696431" y="76794"/>
                </a:lnTo>
                <a:lnTo>
                  <a:pt x="1696431" y="0"/>
                </a:lnTo>
                <a:close/>
              </a:path>
            </a:pathLst>
          </a:custGeom>
          <a:solidFill>
            <a:srgbClr val="29356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object 21"/>
          <p:cNvGrpSpPr/>
          <p:nvPr/>
        </p:nvGrpSpPr>
        <p:grpSpPr>
          <a:xfrm>
            <a:off x="8847162" y="490488"/>
            <a:ext cx="1394460" cy="1394460"/>
            <a:chOff x="7828700" y="2546365"/>
            <a:chExt cx="1394460" cy="1394460"/>
          </a:xfrm>
        </p:grpSpPr>
        <p:sp>
          <p:nvSpPr>
            <p:cNvPr id="22" name="object 22"/>
            <p:cNvSpPr/>
            <p:nvPr/>
          </p:nvSpPr>
          <p:spPr>
            <a:xfrm>
              <a:off x="8017104" y="3457589"/>
              <a:ext cx="1205865" cy="483234"/>
            </a:xfrm>
            <a:custGeom>
              <a:avLst/>
              <a:gdLst/>
              <a:ahLst/>
              <a:cxnLst/>
              <a:rect l="l" t="t" r="r" b="b"/>
              <a:pathLst>
                <a:path w="1205865" h="483235">
                  <a:moveTo>
                    <a:pt x="75361" y="76631"/>
                  </a:moveTo>
                  <a:lnTo>
                    <a:pt x="0" y="76631"/>
                  </a:lnTo>
                  <a:lnTo>
                    <a:pt x="0" y="114731"/>
                  </a:lnTo>
                  <a:lnTo>
                    <a:pt x="75361" y="114731"/>
                  </a:lnTo>
                  <a:lnTo>
                    <a:pt x="75361" y="76631"/>
                  </a:lnTo>
                  <a:close/>
                </a:path>
                <a:path w="1205865" h="483235">
                  <a:moveTo>
                    <a:pt x="150736" y="190931"/>
                  </a:moveTo>
                  <a:lnTo>
                    <a:pt x="113042" y="190931"/>
                  </a:lnTo>
                  <a:lnTo>
                    <a:pt x="113042" y="229031"/>
                  </a:lnTo>
                  <a:lnTo>
                    <a:pt x="150736" y="229031"/>
                  </a:lnTo>
                  <a:lnTo>
                    <a:pt x="150736" y="190931"/>
                  </a:lnTo>
                  <a:close/>
                </a:path>
                <a:path w="1205865" h="483235">
                  <a:moveTo>
                    <a:pt x="301459" y="419531"/>
                  </a:moveTo>
                  <a:lnTo>
                    <a:pt x="263779" y="419531"/>
                  </a:lnTo>
                  <a:lnTo>
                    <a:pt x="263779" y="457631"/>
                  </a:lnTo>
                  <a:lnTo>
                    <a:pt x="301459" y="457631"/>
                  </a:lnTo>
                  <a:lnTo>
                    <a:pt x="301459" y="419531"/>
                  </a:lnTo>
                  <a:close/>
                </a:path>
                <a:path w="1205865" h="483235">
                  <a:moveTo>
                    <a:pt x="301459" y="343331"/>
                  </a:moveTo>
                  <a:lnTo>
                    <a:pt x="226098" y="343331"/>
                  </a:lnTo>
                  <a:lnTo>
                    <a:pt x="226098" y="381431"/>
                  </a:lnTo>
                  <a:lnTo>
                    <a:pt x="301459" y="381431"/>
                  </a:lnTo>
                  <a:lnTo>
                    <a:pt x="301459" y="343331"/>
                  </a:lnTo>
                  <a:close/>
                </a:path>
                <a:path w="1205865" h="483235">
                  <a:moveTo>
                    <a:pt x="301459" y="229031"/>
                  </a:moveTo>
                  <a:lnTo>
                    <a:pt x="188417" y="229031"/>
                  </a:lnTo>
                  <a:lnTo>
                    <a:pt x="188417" y="266700"/>
                  </a:lnTo>
                  <a:lnTo>
                    <a:pt x="150736" y="266700"/>
                  </a:lnTo>
                  <a:lnTo>
                    <a:pt x="150736" y="304800"/>
                  </a:lnTo>
                  <a:lnTo>
                    <a:pt x="150736" y="342900"/>
                  </a:lnTo>
                  <a:lnTo>
                    <a:pt x="263779" y="342900"/>
                  </a:lnTo>
                  <a:lnTo>
                    <a:pt x="263779" y="304800"/>
                  </a:lnTo>
                  <a:lnTo>
                    <a:pt x="188417" y="304800"/>
                  </a:lnTo>
                  <a:lnTo>
                    <a:pt x="188417" y="267131"/>
                  </a:lnTo>
                  <a:lnTo>
                    <a:pt x="301459" y="267131"/>
                  </a:lnTo>
                  <a:lnTo>
                    <a:pt x="301459" y="229031"/>
                  </a:lnTo>
                  <a:close/>
                </a:path>
                <a:path w="1205865" h="483235">
                  <a:moveTo>
                    <a:pt x="339140" y="381431"/>
                  </a:moveTo>
                  <a:lnTo>
                    <a:pt x="301459" y="381431"/>
                  </a:lnTo>
                  <a:lnTo>
                    <a:pt x="301459" y="419531"/>
                  </a:lnTo>
                  <a:lnTo>
                    <a:pt x="339140" y="419531"/>
                  </a:lnTo>
                  <a:lnTo>
                    <a:pt x="339140" y="381431"/>
                  </a:lnTo>
                  <a:close/>
                </a:path>
                <a:path w="1205865" h="483235">
                  <a:moveTo>
                    <a:pt x="376821" y="267131"/>
                  </a:moveTo>
                  <a:lnTo>
                    <a:pt x="301459" y="267131"/>
                  </a:lnTo>
                  <a:lnTo>
                    <a:pt x="301459" y="305231"/>
                  </a:lnTo>
                  <a:lnTo>
                    <a:pt x="376821" y="305231"/>
                  </a:lnTo>
                  <a:lnTo>
                    <a:pt x="376821" y="267131"/>
                  </a:lnTo>
                  <a:close/>
                </a:path>
                <a:path w="1205865" h="483235">
                  <a:moveTo>
                    <a:pt x="452196" y="190931"/>
                  </a:moveTo>
                  <a:lnTo>
                    <a:pt x="414502" y="190931"/>
                  </a:lnTo>
                  <a:lnTo>
                    <a:pt x="414502" y="267131"/>
                  </a:lnTo>
                  <a:lnTo>
                    <a:pt x="452196" y="267131"/>
                  </a:lnTo>
                  <a:lnTo>
                    <a:pt x="452196" y="190931"/>
                  </a:lnTo>
                  <a:close/>
                </a:path>
                <a:path w="1205865" h="483235">
                  <a:moveTo>
                    <a:pt x="602919" y="381431"/>
                  </a:moveTo>
                  <a:lnTo>
                    <a:pt x="565238" y="381431"/>
                  </a:lnTo>
                  <a:lnTo>
                    <a:pt x="565238" y="419531"/>
                  </a:lnTo>
                  <a:lnTo>
                    <a:pt x="602919" y="419531"/>
                  </a:lnTo>
                  <a:lnTo>
                    <a:pt x="602919" y="381431"/>
                  </a:lnTo>
                  <a:close/>
                </a:path>
                <a:path w="1205865" h="483235">
                  <a:moveTo>
                    <a:pt x="602919" y="190931"/>
                  </a:moveTo>
                  <a:lnTo>
                    <a:pt x="565238" y="190931"/>
                  </a:lnTo>
                  <a:lnTo>
                    <a:pt x="565238" y="228600"/>
                  </a:lnTo>
                  <a:lnTo>
                    <a:pt x="527558" y="228600"/>
                  </a:lnTo>
                  <a:lnTo>
                    <a:pt x="527558" y="190500"/>
                  </a:lnTo>
                  <a:lnTo>
                    <a:pt x="565238" y="190500"/>
                  </a:lnTo>
                  <a:lnTo>
                    <a:pt x="565238" y="152400"/>
                  </a:lnTo>
                  <a:lnTo>
                    <a:pt x="565238" y="114300"/>
                  </a:lnTo>
                  <a:lnTo>
                    <a:pt x="565238" y="76200"/>
                  </a:lnTo>
                  <a:lnTo>
                    <a:pt x="489877" y="76200"/>
                  </a:lnTo>
                  <a:lnTo>
                    <a:pt x="489877" y="114300"/>
                  </a:lnTo>
                  <a:lnTo>
                    <a:pt x="376821" y="114300"/>
                  </a:lnTo>
                  <a:lnTo>
                    <a:pt x="376821" y="38531"/>
                  </a:lnTo>
                  <a:lnTo>
                    <a:pt x="301459" y="38531"/>
                  </a:lnTo>
                  <a:lnTo>
                    <a:pt x="301459" y="114300"/>
                  </a:lnTo>
                  <a:lnTo>
                    <a:pt x="263779" y="114300"/>
                  </a:lnTo>
                  <a:lnTo>
                    <a:pt x="263779" y="76631"/>
                  </a:lnTo>
                  <a:lnTo>
                    <a:pt x="113042" y="76631"/>
                  </a:lnTo>
                  <a:lnTo>
                    <a:pt x="113042" y="114731"/>
                  </a:lnTo>
                  <a:lnTo>
                    <a:pt x="188417" y="114731"/>
                  </a:lnTo>
                  <a:lnTo>
                    <a:pt x="188417" y="152400"/>
                  </a:lnTo>
                  <a:lnTo>
                    <a:pt x="113042" y="152400"/>
                  </a:lnTo>
                  <a:lnTo>
                    <a:pt x="113042" y="114731"/>
                  </a:lnTo>
                  <a:lnTo>
                    <a:pt x="75361" y="114731"/>
                  </a:lnTo>
                  <a:lnTo>
                    <a:pt x="75361" y="152400"/>
                  </a:lnTo>
                  <a:lnTo>
                    <a:pt x="0" y="152400"/>
                  </a:lnTo>
                  <a:lnTo>
                    <a:pt x="0" y="190500"/>
                  </a:lnTo>
                  <a:lnTo>
                    <a:pt x="226098" y="190500"/>
                  </a:lnTo>
                  <a:lnTo>
                    <a:pt x="226098" y="152400"/>
                  </a:lnTo>
                  <a:lnTo>
                    <a:pt x="226098" y="114731"/>
                  </a:lnTo>
                  <a:lnTo>
                    <a:pt x="263779" y="114731"/>
                  </a:lnTo>
                  <a:lnTo>
                    <a:pt x="263779" y="152400"/>
                  </a:lnTo>
                  <a:lnTo>
                    <a:pt x="301459" y="152400"/>
                  </a:lnTo>
                  <a:lnTo>
                    <a:pt x="301459" y="190500"/>
                  </a:lnTo>
                  <a:lnTo>
                    <a:pt x="301459" y="228600"/>
                  </a:lnTo>
                  <a:lnTo>
                    <a:pt x="376821" y="228600"/>
                  </a:lnTo>
                  <a:lnTo>
                    <a:pt x="376821" y="190931"/>
                  </a:lnTo>
                  <a:lnTo>
                    <a:pt x="414502" y="190931"/>
                  </a:lnTo>
                  <a:lnTo>
                    <a:pt x="414502" y="152831"/>
                  </a:lnTo>
                  <a:lnTo>
                    <a:pt x="376821" y="152831"/>
                  </a:lnTo>
                  <a:lnTo>
                    <a:pt x="376821" y="190500"/>
                  </a:lnTo>
                  <a:lnTo>
                    <a:pt x="339140" y="190500"/>
                  </a:lnTo>
                  <a:lnTo>
                    <a:pt x="339140" y="152400"/>
                  </a:lnTo>
                  <a:lnTo>
                    <a:pt x="452196" y="152400"/>
                  </a:lnTo>
                  <a:lnTo>
                    <a:pt x="452196" y="190500"/>
                  </a:lnTo>
                  <a:lnTo>
                    <a:pt x="489877" y="190500"/>
                  </a:lnTo>
                  <a:lnTo>
                    <a:pt x="489877" y="228600"/>
                  </a:lnTo>
                  <a:lnTo>
                    <a:pt x="489877" y="266700"/>
                  </a:lnTo>
                  <a:lnTo>
                    <a:pt x="602919" y="266700"/>
                  </a:lnTo>
                  <a:lnTo>
                    <a:pt x="602919" y="229031"/>
                  </a:lnTo>
                  <a:lnTo>
                    <a:pt x="602919" y="228600"/>
                  </a:lnTo>
                  <a:lnTo>
                    <a:pt x="602919" y="190931"/>
                  </a:lnTo>
                  <a:close/>
                </a:path>
                <a:path w="1205865" h="483235">
                  <a:moveTo>
                    <a:pt x="640600" y="267131"/>
                  </a:moveTo>
                  <a:lnTo>
                    <a:pt x="527558" y="267131"/>
                  </a:lnTo>
                  <a:lnTo>
                    <a:pt x="527558" y="343331"/>
                  </a:lnTo>
                  <a:lnTo>
                    <a:pt x="452196" y="343331"/>
                  </a:lnTo>
                  <a:lnTo>
                    <a:pt x="452196" y="381431"/>
                  </a:lnTo>
                  <a:lnTo>
                    <a:pt x="414502" y="381431"/>
                  </a:lnTo>
                  <a:lnTo>
                    <a:pt x="414502" y="343331"/>
                  </a:lnTo>
                  <a:lnTo>
                    <a:pt x="452196" y="343331"/>
                  </a:lnTo>
                  <a:lnTo>
                    <a:pt x="452196" y="305231"/>
                  </a:lnTo>
                  <a:lnTo>
                    <a:pt x="376821" y="305231"/>
                  </a:lnTo>
                  <a:lnTo>
                    <a:pt x="376821" y="343331"/>
                  </a:lnTo>
                  <a:lnTo>
                    <a:pt x="339140" y="343331"/>
                  </a:lnTo>
                  <a:lnTo>
                    <a:pt x="339140" y="381431"/>
                  </a:lnTo>
                  <a:lnTo>
                    <a:pt x="376821" y="381431"/>
                  </a:lnTo>
                  <a:lnTo>
                    <a:pt x="376821" y="419531"/>
                  </a:lnTo>
                  <a:lnTo>
                    <a:pt x="339140" y="419531"/>
                  </a:lnTo>
                  <a:lnTo>
                    <a:pt x="339140" y="483031"/>
                  </a:lnTo>
                  <a:lnTo>
                    <a:pt x="452196" y="483031"/>
                  </a:lnTo>
                  <a:lnTo>
                    <a:pt x="452196" y="419531"/>
                  </a:lnTo>
                  <a:lnTo>
                    <a:pt x="489877" y="419531"/>
                  </a:lnTo>
                  <a:lnTo>
                    <a:pt x="489877" y="381431"/>
                  </a:lnTo>
                  <a:lnTo>
                    <a:pt x="565238" y="381431"/>
                  </a:lnTo>
                  <a:lnTo>
                    <a:pt x="565238" y="343331"/>
                  </a:lnTo>
                  <a:lnTo>
                    <a:pt x="640600" y="343331"/>
                  </a:lnTo>
                  <a:lnTo>
                    <a:pt x="640600" y="267131"/>
                  </a:lnTo>
                  <a:close/>
                </a:path>
                <a:path w="1205865" h="483235">
                  <a:moveTo>
                    <a:pt x="715962" y="267131"/>
                  </a:moveTo>
                  <a:lnTo>
                    <a:pt x="678281" y="267131"/>
                  </a:lnTo>
                  <a:lnTo>
                    <a:pt x="678281" y="305231"/>
                  </a:lnTo>
                  <a:lnTo>
                    <a:pt x="715962" y="305231"/>
                  </a:lnTo>
                  <a:lnTo>
                    <a:pt x="715962" y="267131"/>
                  </a:lnTo>
                  <a:close/>
                </a:path>
                <a:path w="1205865" h="483235">
                  <a:moveTo>
                    <a:pt x="791337" y="343331"/>
                  </a:moveTo>
                  <a:lnTo>
                    <a:pt x="715962" y="343331"/>
                  </a:lnTo>
                  <a:lnTo>
                    <a:pt x="715962" y="381431"/>
                  </a:lnTo>
                  <a:lnTo>
                    <a:pt x="791337" y="381431"/>
                  </a:lnTo>
                  <a:lnTo>
                    <a:pt x="791337" y="343331"/>
                  </a:lnTo>
                  <a:close/>
                </a:path>
                <a:path w="1205865" h="483235">
                  <a:moveTo>
                    <a:pt x="791337" y="267131"/>
                  </a:moveTo>
                  <a:lnTo>
                    <a:pt x="753656" y="267131"/>
                  </a:lnTo>
                  <a:lnTo>
                    <a:pt x="753656" y="305231"/>
                  </a:lnTo>
                  <a:lnTo>
                    <a:pt x="791337" y="305231"/>
                  </a:lnTo>
                  <a:lnTo>
                    <a:pt x="791337" y="267131"/>
                  </a:lnTo>
                  <a:close/>
                </a:path>
                <a:path w="1205865" h="483235">
                  <a:moveTo>
                    <a:pt x="829017" y="457631"/>
                  </a:moveTo>
                  <a:lnTo>
                    <a:pt x="791337" y="457631"/>
                  </a:lnTo>
                  <a:lnTo>
                    <a:pt x="791337" y="483031"/>
                  </a:lnTo>
                  <a:lnTo>
                    <a:pt x="829017" y="483031"/>
                  </a:lnTo>
                  <a:lnTo>
                    <a:pt x="829017" y="457631"/>
                  </a:lnTo>
                  <a:close/>
                </a:path>
                <a:path w="1205865" h="483235">
                  <a:moveTo>
                    <a:pt x="829017" y="419100"/>
                  </a:moveTo>
                  <a:lnTo>
                    <a:pt x="715962" y="419100"/>
                  </a:lnTo>
                  <a:lnTo>
                    <a:pt x="715962" y="457200"/>
                  </a:lnTo>
                  <a:lnTo>
                    <a:pt x="715962" y="482600"/>
                  </a:lnTo>
                  <a:lnTo>
                    <a:pt x="753656" y="482600"/>
                  </a:lnTo>
                  <a:lnTo>
                    <a:pt x="753656" y="457200"/>
                  </a:lnTo>
                  <a:lnTo>
                    <a:pt x="829017" y="457200"/>
                  </a:lnTo>
                  <a:lnTo>
                    <a:pt x="829017" y="419100"/>
                  </a:lnTo>
                  <a:close/>
                </a:path>
                <a:path w="1205865" h="483235">
                  <a:moveTo>
                    <a:pt x="829017" y="228600"/>
                  </a:moveTo>
                  <a:lnTo>
                    <a:pt x="753656" y="228600"/>
                  </a:lnTo>
                  <a:lnTo>
                    <a:pt x="753656" y="190931"/>
                  </a:lnTo>
                  <a:lnTo>
                    <a:pt x="791337" y="190931"/>
                  </a:lnTo>
                  <a:lnTo>
                    <a:pt x="791337" y="152831"/>
                  </a:lnTo>
                  <a:lnTo>
                    <a:pt x="715962" y="152831"/>
                  </a:lnTo>
                  <a:lnTo>
                    <a:pt x="715962" y="190500"/>
                  </a:lnTo>
                  <a:lnTo>
                    <a:pt x="640600" y="190500"/>
                  </a:lnTo>
                  <a:lnTo>
                    <a:pt x="640600" y="228600"/>
                  </a:lnTo>
                  <a:lnTo>
                    <a:pt x="640600" y="266700"/>
                  </a:lnTo>
                  <a:lnTo>
                    <a:pt x="829017" y="266700"/>
                  </a:lnTo>
                  <a:lnTo>
                    <a:pt x="829017" y="228600"/>
                  </a:lnTo>
                  <a:close/>
                </a:path>
                <a:path w="1205865" h="483235">
                  <a:moveTo>
                    <a:pt x="829017" y="76200"/>
                  </a:moveTo>
                  <a:lnTo>
                    <a:pt x="678281" y="76200"/>
                  </a:lnTo>
                  <a:lnTo>
                    <a:pt x="678281" y="114300"/>
                  </a:lnTo>
                  <a:lnTo>
                    <a:pt x="640600" y="114300"/>
                  </a:lnTo>
                  <a:lnTo>
                    <a:pt x="640600" y="76200"/>
                  </a:lnTo>
                  <a:lnTo>
                    <a:pt x="602919" y="76200"/>
                  </a:lnTo>
                  <a:lnTo>
                    <a:pt x="602919" y="114300"/>
                  </a:lnTo>
                  <a:lnTo>
                    <a:pt x="602919" y="152400"/>
                  </a:lnTo>
                  <a:lnTo>
                    <a:pt x="602919" y="190500"/>
                  </a:lnTo>
                  <a:lnTo>
                    <a:pt x="640600" y="190500"/>
                  </a:lnTo>
                  <a:lnTo>
                    <a:pt x="640600" y="152400"/>
                  </a:lnTo>
                  <a:lnTo>
                    <a:pt x="715962" y="152400"/>
                  </a:lnTo>
                  <a:lnTo>
                    <a:pt x="715962" y="114300"/>
                  </a:lnTo>
                  <a:lnTo>
                    <a:pt x="829017" y="114300"/>
                  </a:lnTo>
                  <a:lnTo>
                    <a:pt x="829017" y="76200"/>
                  </a:lnTo>
                  <a:close/>
                </a:path>
                <a:path w="1205865" h="483235">
                  <a:moveTo>
                    <a:pt x="979741" y="381431"/>
                  </a:moveTo>
                  <a:lnTo>
                    <a:pt x="942060" y="381431"/>
                  </a:lnTo>
                  <a:lnTo>
                    <a:pt x="942060" y="419531"/>
                  </a:lnTo>
                  <a:lnTo>
                    <a:pt x="979741" y="419531"/>
                  </a:lnTo>
                  <a:lnTo>
                    <a:pt x="979741" y="381431"/>
                  </a:lnTo>
                  <a:close/>
                </a:path>
                <a:path w="1205865" h="483235">
                  <a:moveTo>
                    <a:pt x="1055116" y="457631"/>
                  </a:moveTo>
                  <a:lnTo>
                    <a:pt x="1017422" y="457631"/>
                  </a:lnTo>
                  <a:lnTo>
                    <a:pt x="1017422" y="483031"/>
                  </a:lnTo>
                  <a:lnTo>
                    <a:pt x="1055116" y="483031"/>
                  </a:lnTo>
                  <a:lnTo>
                    <a:pt x="1055116" y="457631"/>
                  </a:lnTo>
                  <a:close/>
                </a:path>
                <a:path w="1205865" h="483235">
                  <a:moveTo>
                    <a:pt x="1130477" y="190931"/>
                  </a:moveTo>
                  <a:lnTo>
                    <a:pt x="1092796" y="190931"/>
                  </a:lnTo>
                  <a:lnTo>
                    <a:pt x="1092796" y="228600"/>
                  </a:lnTo>
                  <a:lnTo>
                    <a:pt x="1055116" y="228600"/>
                  </a:lnTo>
                  <a:lnTo>
                    <a:pt x="1055116" y="190500"/>
                  </a:lnTo>
                  <a:lnTo>
                    <a:pt x="1092796" y="190500"/>
                  </a:lnTo>
                  <a:lnTo>
                    <a:pt x="1092796" y="152400"/>
                  </a:lnTo>
                  <a:lnTo>
                    <a:pt x="1092796" y="114300"/>
                  </a:lnTo>
                  <a:lnTo>
                    <a:pt x="1055116" y="114300"/>
                  </a:lnTo>
                  <a:lnTo>
                    <a:pt x="1055116" y="76200"/>
                  </a:lnTo>
                  <a:lnTo>
                    <a:pt x="1055116" y="0"/>
                  </a:lnTo>
                  <a:lnTo>
                    <a:pt x="1017422" y="0"/>
                  </a:lnTo>
                  <a:lnTo>
                    <a:pt x="1017422" y="76200"/>
                  </a:lnTo>
                  <a:lnTo>
                    <a:pt x="1017422" y="190500"/>
                  </a:lnTo>
                  <a:lnTo>
                    <a:pt x="1017422" y="228600"/>
                  </a:lnTo>
                  <a:lnTo>
                    <a:pt x="1017422" y="266700"/>
                  </a:lnTo>
                  <a:lnTo>
                    <a:pt x="1017422" y="304800"/>
                  </a:lnTo>
                  <a:lnTo>
                    <a:pt x="904379" y="304800"/>
                  </a:lnTo>
                  <a:lnTo>
                    <a:pt x="904379" y="266700"/>
                  </a:lnTo>
                  <a:lnTo>
                    <a:pt x="904379" y="228600"/>
                  </a:lnTo>
                  <a:lnTo>
                    <a:pt x="904379" y="190500"/>
                  </a:lnTo>
                  <a:lnTo>
                    <a:pt x="1017422" y="190500"/>
                  </a:lnTo>
                  <a:lnTo>
                    <a:pt x="1017422" y="76200"/>
                  </a:lnTo>
                  <a:lnTo>
                    <a:pt x="979741" y="76200"/>
                  </a:lnTo>
                  <a:lnTo>
                    <a:pt x="979741" y="114300"/>
                  </a:lnTo>
                  <a:lnTo>
                    <a:pt x="979741" y="152400"/>
                  </a:lnTo>
                  <a:lnTo>
                    <a:pt x="942060" y="152400"/>
                  </a:lnTo>
                  <a:lnTo>
                    <a:pt x="942060" y="114300"/>
                  </a:lnTo>
                  <a:lnTo>
                    <a:pt x="942060" y="38100"/>
                  </a:lnTo>
                  <a:lnTo>
                    <a:pt x="866698" y="38100"/>
                  </a:lnTo>
                  <a:lnTo>
                    <a:pt x="866698" y="114300"/>
                  </a:lnTo>
                  <a:lnTo>
                    <a:pt x="904379" y="114300"/>
                  </a:lnTo>
                  <a:lnTo>
                    <a:pt x="904379" y="152400"/>
                  </a:lnTo>
                  <a:lnTo>
                    <a:pt x="866698" y="152400"/>
                  </a:lnTo>
                  <a:lnTo>
                    <a:pt x="866698" y="114731"/>
                  </a:lnTo>
                  <a:lnTo>
                    <a:pt x="829017" y="114731"/>
                  </a:lnTo>
                  <a:lnTo>
                    <a:pt x="829017" y="152831"/>
                  </a:lnTo>
                  <a:lnTo>
                    <a:pt x="866698" y="152831"/>
                  </a:lnTo>
                  <a:lnTo>
                    <a:pt x="866698" y="190500"/>
                  </a:lnTo>
                  <a:lnTo>
                    <a:pt x="829017" y="190500"/>
                  </a:lnTo>
                  <a:lnTo>
                    <a:pt x="829017" y="228600"/>
                  </a:lnTo>
                  <a:lnTo>
                    <a:pt x="866698" y="228600"/>
                  </a:lnTo>
                  <a:lnTo>
                    <a:pt x="866698" y="266700"/>
                  </a:lnTo>
                  <a:lnTo>
                    <a:pt x="829017" y="266700"/>
                  </a:lnTo>
                  <a:lnTo>
                    <a:pt x="829017" y="304800"/>
                  </a:lnTo>
                  <a:lnTo>
                    <a:pt x="866698" y="304800"/>
                  </a:lnTo>
                  <a:lnTo>
                    <a:pt x="866698" y="342900"/>
                  </a:lnTo>
                  <a:lnTo>
                    <a:pt x="829017" y="342900"/>
                  </a:lnTo>
                  <a:lnTo>
                    <a:pt x="829017" y="305231"/>
                  </a:lnTo>
                  <a:lnTo>
                    <a:pt x="791337" y="305231"/>
                  </a:lnTo>
                  <a:lnTo>
                    <a:pt x="791337" y="343331"/>
                  </a:lnTo>
                  <a:lnTo>
                    <a:pt x="829017" y="343331"/>
                  </a:lnTo>
                  <a:lnTo>
                    <a:pt x="829017" y="381000"/>
                  </a:lnTo>
                  <a:lnTo>
                    <a:pt x="829017" y="419100"/>
                  </a:lnTo>
                  <a:lnTo>
                    <a:pt x="904379" y="419100"/>
                  </a:lnTo>
                  <a:lnTo>
                    <a:pt x="904379" y="381000"/>
                  </a:lnTo>
                  <a:lnTo>
                    <a:pt x="1017422" y="381000"/>
                  </a:lnTo>
                  <a:lnTo>
                    <a:pt x="1017422" y="342900"/>
                  </a:lnTo>
                  <a:lnTo>
                    <a:pt x="1055116" y="342900"/>
                  </a:lnTo>
                  <a:lnTo>
                    <a:pt x="1055116" y="304800"/>
                  </a:lnTo>
                  <a:lnTo>
                    <a:pt x="1055116" y="266700"/>
                  </a:lnTo>
                  <a:lnTo>
                    <a:pt x="1092796" y="266700"/>
                  </a:lnTo>
                  <a:lnTo>
                    <a:pt x="1092796" y="229031"/>
                  </a:lnTo>
                  <a:lnTo>
                    <a:pt x="1130477" y="229031"/>
                  </a:lnTo>
                  <a:lnTo>
                    <a:pt x="1130477" y="190931"/>
                  </a:lnTo>
                  <a:close/>
                </a:path>
                <a:path w="1205865" h="483235">
                  <a:moveTo>
                    <a:pt x="1168158" y="267131"/>
                  </a:moveTo>
                  <a:lnTo>
                    <a:pt x="1092796" y="267131"/>
                  </a:lnTo>
                  <a:lnTo>
                    <a:pt x="1092796" y="305231"/>
                  </a:lnTo>
                  <a:lnTo>
                    <a:pt x="1168158" y="305231"/>
                  </a:lnTo>
                  <a:lnTo>
                    <a:pt x="1168158" y="267131"/>
                  </a:lnTo>
                  <a:close/>
                </a:path>
                <a:path w="1205865" h="483235">
                  <a:moveTo>
                    <a:pt x="1205839" y="457631"/>
                  </a:moveTo>
                  <a:lnTo>
                    <a:pt x="1092796" y="457631"/>
                  </a:lnTo>
                  <a:lnTo>
                    <a:pt x="1092796" y="483031"/>
                  </a:lnTo>
                  <a:lnTo>
                    <a:pt x="1205839" y="483031"/>
                  </a:lnTo>
                  <a:lnTo>
                    <a:pt x="1205839" y="457631"/>
                  </a:lnTo>
                  <a:close/>
                </a:path>
                <a:path w="1205865" h="483235">
                  <a:moveTo>
                    <a:pt x="1205839" y="343331"/>
                  </a:moveTo>
                  <a:lnTo>
                    <a:pt x="1055116" y="343331"/>
                  </a:lnTo>
                  <a:lnTo>
                    <a:pt x="1055116" y="381000"/>
                  </a:lnTo>
                  <a:lnTo>
                    <a:pt x="1017422" y="381000"/>
                  </a:lnTo>
                  <a:lnTo>
                    <a:pt x="1017422" y="419100"/>
                  </a:lnTo>
                  <a:lnTo>
                    <a:pt x="1055116" y="419100"/>
                  </a:lnTo>
                  <a:lnTo>
                    <a:pt x="1055116" y="457200"/>
                  </a:lnTo>
                  <a:lnTo>
                    <a:pt x="1092796" y="457200"/>
                  </a:lnTo>
                  <a:lnTo>
                    <a:pt x="1092796" y="419100"/>
                  </a:lnTo>
                  <a:lnTo>
                    <a:pt x="1092796" y="381431"/>
                  </a:lnTo>
                  <a:lnTo>
                    <a:pt x="1205839" y="381431"/>
                  </a:lnTo>
                  <a:lnTo>
                    <a:pt x="1205839" y="343331"/>
                  </a:lnTo>
                  <a:close/>
                </a:path>
                <a:path w="1205865" h="483235">
                  <a:moveTo>
                    <a:pt x="1205839" y="229031"/>
                  </a:moveTo>
                  <a:lnTo>
                    <a:pt x="1168158" y="229031"/>
                  </a:lnTo>
                  <a:lnTo>
                    <a:pt x="1168158" y="267131"/>
                  </a:lnTo>
                  <a:lnTo>
                    <a:pt x="1205839" y="267131"/>
                  </a:lnTo>
                  <a:lnTo>
                    <a:pt x="1205839" y="229031"/>
                  </a:lnTo>
                  <a:close/>
                </a:path>
                <a:path w="1205865" h="483235">
                  <a:moveTo>
                    <a:pt x="1205839" y="152831"/>
                  </a:moveTo>
                  <a:lnTo>
                    <a:pt x="1130477" y="152831"/>
                  </a:lnTo>
                  <a:lnTo>
                    <a:pt x="1130477" y="190931"/>
                  </a:lnTo>
                  <a:lnTo>
                    <a:pt x="1205839" y="190931"/>
                  </a:lnTo>
                  <a:lnTo>
                    <a:pt x="1205839" y="152831"/>
                  </a:lnTo>
                  <a:close/>
                </a:path>
              </a:pathLst>
            </a:custGeom>
            <a:solidFill>
              <a:srgbClr val="2935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828699" y="3190889"/>
              <a:ext cx="1394460" cy="381635"/>
            </a:xfrm>
            <a:custGeom>
              <a:avLst/>
              <a:gdLst/>
              <a:ahLst/>
              <a:cxnLst/>
              <a:rect l="l" t="t" r="r" b="b"/>
              <a:pathLst>
                <a:path w="1394459" h="381635">
                  <a:moveTo>
                    <a:pt x="75361" y="267131"/>
                  </a:moveTo>
                  <a:lnTo>
                    <a:pt x="37680" y="267131"/>
                  </a:lnTo>
                  <a:lnTo>
                    <a:pt x="37680" y="304800"/>
                  </a:lnTo>
                  <a:lnTo>
                    <a:pt x="0" y="304800"/>
                  </a:lnTo>
                  <a:lnTo>
                    <a:pt x="0" y="342900"/>
                  </a:lnTo>
                  <a:lnTo>
                    <a:pt x="0" y="381000"/>
                  </a:lnTo>
                  <a:lnTo>
                    <a:pt x="75361" y="381000"/>
                  </a:lnTo>
                  <a:lnTo>
                    <a:pt x="75361" y="342900"/>
                  </a:lnTo>
                  <a:lnTo>
                    <a:pt x="37680" y="342900"/>
                  </a:lnTo>
                  <a:lnTo>
                    <a:pt x="37680" y="305231"/>
                  </a:lnTo>
                  <a:lnTo>
                    <a:pt x="75361" y="305231"/>
                  </a:lnTo>
                  <a:lnTo>
                    <a:pt x="75361" y="267131"/>
                  </a:lnTo>
                  <a:close/>
                </a:path>
                <a:path w="1394459" h="381635">
                  <a:moveTo>
                    <a:pt x="226085" y="305231"/>
                  </a:moveTo>
                  <a:lnTo>
                    <a:pt x="113042" y="305231"/>
                  </a:lnTo>
                  <a:lnTo>
                    <a:pt x="113042" y="343331"/>
                  </a:lnTo>
                  <a:lnTo>
                    <a:pt x="226085" y="343331"/>
                  </a:lnTo>
                  <a:lnTo>
                    <a:pt x="226085" y="305231"/>
                  </a:lnTo>
                  <a:close/>
                </a:path>
                <a:path w="1394459" h="381635">
                  <a:moveTo>
                    <a:pt x="263766" y="267131"/>
                  </a:moveTo>
                  <a:lnTo>
                    <a:pt x="226085" y="267131"/>
                  </a:lnTo>
                  <a:lnTo>
                    <a:pt x="226085" y="305231"/>
                  </a:lnTo>
                  <a:lnTo>
                    <a:pt x="263766" y="305231"/>
                  </a:lnTo>
                  <a:lnTo>
                    <a:pt x="263766" y="267131"/>
                  </a:lnTo>
                  <a:close/>
                </a:path>
                <a:path w="1394459" h="381635">
                  <a:moveTo>
                    <a:pt x="263766" y="190931"/>
                  </a:moveTo>
                  <a:lnTo>
                    <a:pt x="150723" y="190931"/>
                  </a:lnTo>
                  <a:lnTo>
                    <a:pt x="150723" y="228600"/>
                  </a:lnTo>
                  <a:lnTo>
                    <a:pt x="75361" y="228600"/>
                  </a:lnTo>
                  <a:lnTo>
                    <a:pt x="75361" y="190931"/>
                  </a:lnTo>
                  <a:lnTo>
                    <a:pt x="150723" y="190931"/>
                  </a:lnTo>
                  <a:lnTo>
                    <a:pt x="150723" y="152831"/>
                  </a:lnTo>
                  <a:lnTo>
                    <a:pt x="113042" y="152831"/>
                  </a:lnTo>
                  <a:lnTo>
                    <a:pt x="113042" y="114731"/>
                  </a:lnTo>
                  <a:lnTo>
                    <a:pt x="0" y="114731"/>
                  </a:lnTo>
                  <a:lnTo>
                    <a:pt x="0" y="152831"/>
                  </a:lnTo>
                  <a:lnTo>
                    <a:pt x="37680" y="152831"/>
                  </a:lnTo>
                  <a:lnTo>
                    <a:pt x="37680" y="190500"/>
                  </a:lnTo>
                  <a:lnTo>
                    <a:pt x="0" y="190500"/>
                  </a:lnTo>
                  <a:lnTo>
                    <a:pt x="0" y="228600"/>
                  </a:lnTo>
                  <a:lnTo>
                    <a:pt x="0" y="266700"/>
                  </a:lnTo>
                  <a:lnTo>
                    <a:pt x="188404" y="266700"/>
                  </a:lnTo>
                  <a:lnTo>
                    <a:pt x="188404" y="229031"/>
                  </a:lnTo>
                  <a:lnTo>
                    <a:pt x="263766" y="229031"/>
                  </a:lnTo>
                  <a:lnTo>
                    <a:pt x="263766" y="190931"/>
                  </a:lnTo>
                  <a:close/>
                </a:path>
                <a:path w="1394459" h="381635">
                  <a:moveTo>
                    <a:pt x="301447" y="305231"/>
                  </a:moveTo>
                  <a:lnTo>
                    <a:pt x="263766" y="305231"/>
                  </a:lnTo>
                  <a:lnTo>
                    <a:pt x="263766" y="343331"/>
                  </a:lnTo>
                  <a:lnTo>
                    <a:pt x="301447" y="343331"/>
                  </a:lnTo>
                  <a:lnTo>
                    <a:pt x="301447" y="305231"/>
                  </a:lnTo>
                  <a:close/>
                </a:path>
                <a:path w="1394459" h="381635">
                  <a:moveTo>
                    <a:pt x="339140" y="267131"/>
                  </a:moveTo>
                  <a:lnTo>
                    <a:pt x="301447" y="267131"/>
                  </a:lnTo>
                  <a:lnTo>
                    <a:pt x="301447" y="305231"/>
                  </a:lnTo>
                  <a:lnTo>
                    <a:pt x="339140" y="305231"/>
                  </a:lnTo>
                  <a:lnTo>
                    <a:pt x="339140" y="267131"/>
                  </a:lnTo>
                  <a:close/>
                </a:path>
                <a:path w="1394459" h="381635">
                  <a:moveTo>
                    <a:pt x="376821" y="190500"/>
                  </a:moveTo>
                  <a:lnTo>
                    <a:pt x="301447" y="190500"/>
                  </a:lnTo>
                  <a:lnTo>
                    <a:pt x="301447" y="228600"/>
                  </a:lnTo>
                  <a:lnTo>
                    <a:pt x="339140" y="228600"/>
                  </a:lnTo>
                  <a:lnTo>
                    <a:pt x="339140" y="266700"/>
                  </a:lnTo>
                  <a:lnTo>
                    <a:pt x="376821" y="266700"/>
                  </a:lnTo>
                  <a:lnTo>
                    <a:pt x="376821" y="228600"/>
                  </a:lnTo>
                  <a:lnTo>
                    <a:pt x="376821" y="190500"/>
                  </a:lnTo>
                  <a:close/>
                </a:path>
                <a:path w="1394459" h="381635">
                  <a:moveTo>
                    <a:pt x="376821" y="76631"/>
                  </a:moveTo>
                  <a:lnTo>
                    <a:pt x="339140" y="76631"/>
                  </a:lnTo>
                  <a:lnTo>
                    <a:pt x="339140" y="38531"/>
                  </a:lnTo>
                  <a:lnTo>
                    <a:pt x="263766" y="38531"/>
                  </a:lnTo>
                  <a:lnTo>
                    <a:pt x="263766" y="76631"/>
                  </a:lnTo>
                  <a:lnTo>
                    <a:pt x="263766" y="114300"/>
                  </a:lnTo>
                  <a:lnTo>
                    <a:pt x="188404" y="114300"/>
                  </a:lnTo>
                  <a:lnTo>
                    <a:pt x="188404" y="76631"/>
                  </a:lnTo>
                  <a:lnTo>
                    <a:pt x="263766" y="76631"/>
                  </a:lnTo>
                  <a:lnTo>
                    <a:pt x="263766" y="38531"/>
                  </a:lnTo>
                  <a:lnTo>
                    <a:pt x="188404" y="38531"/>
                  </a:lnTo>
                  <a:lnTo>
                    <a:pt x="188404" y="76200"/>
                  </a:lnTo>
                  <a:lnTo>
                    <a:pt x="150723" y="76200"/>
                  </a:lnTo>
                  <a:lnTo>
                    <a:pt x="150723" y="114300"/>
                  </a:lnTo>
                  <a:lnTo>
                    <a:pt x="150723" y="152400"/>
                  </a:lnTo>
                  <a:lnTo>
                    <a:pt x="339140" y="152400"/>
                  </a:lnTo>
                  <a:lnTo>
                    <a:pt x="339140" y="114731"/>
                  </a:lnTo>
                  <a:lnTo>
                    <a:pt x="376821" y="114731"/>
                  </a:lnTo>
                  <a:lnTo>
                    <a:pt x="376821" y="76631"/>
                  </a:lnTo>
                  <a:close/>
                </a:path>
                <a:path w="1394459" h="381635">
                  <a:moveTo>
                    <a:pt x="414502" y="305231"/>
                  </a:moveTo>
                  <a:lnTo>
                    <a:pt x="339140" y="305231"/>
                  </a:lnTo>
                  <a:lnTo>
                    <a:pt x="339140" y="343331"/>
                  </a:lnTo>
                  <a:lnTo>
                    <a:pt x="414502" y="343331"/>
                  </a:lnTo>
                  <a:lnTo>
                    <a:pt x="414502" y="305231"/>
                  </a:lnTo>
                  <a:close/>
                </a:path>
                <a:path w="1394459" h="381635">
                  <a:moveTo>
                    <a:pt x="414502" y="114731"/>
                  </a:moveTo>
                  <a:lnTo>
                    <a:pt x="376821" y="114731"/>
                  </a:lnTo>
                  <a:lnTo>
                    <a:pt x="376821" y="152831"/>
                  </a:lnTo>
                  <a:lnTo>
                    <a:pt x="414502" y="152831"/>
                  </a:lnTo>
                  <a:lnTo>
                    <a:pt x="414502" y="114731"/>
                  </a:lnTo>
                  <a:close/>
                </a:path>
                <a:path w="1394459" h="381635">
                  <a:moveTo>
                    <a:pt x="452183" y="38100"/>
                  </a:moveTo>
                  <a:lnTo>
                    <a:pt x="414502" y="38100"/>
                  </a:lnTo>
                  <a:lnTo>
                    <a:pt x="414502" y="0"/>
                  </a:lnTo>
                  <a:lnTo>
                    <a:pt x="376821" y="0"/>
                  </a:lnTo>
                  <a:lnTo>
                    <a:pt x="376821" y="38100"/>
                  </a:lnTo>
                  <a:lnTo>
                    <a:pt x="376821" y="76200"/>
                  </a:lnTo>
                  <a:lnTo>
                    <a:pt x="452183" y="76200"/>
                  </a:lnTo>
                  <a:lnTo>
                    <a:pt x="452183" y="38100"/>
                  </a:lnTo>
                  <a:close/>
                </a:path>
                <a:path w="1394459" h="381635">
                  <a:moveTo>
                    <a:pt x="527545" y="190500"/>
                  </a:moveTo>
                  <a:lnTo>
                    <a:pt x="489864" y="190500"/>
                  </a:lnTo>
                  <a:lnTo>
                    <a:pt x="489864" y="228600"/>
                  </a:lnTo>
                  <a:lnTo>
                    <a:pt x="452183" y="228600"/>
                  </a:lnTo>
                  <a:lnTo>
                    <a:pt x="452183" y="190931"/>
                  </a:lnTo>
                  <a:lnTo>
                    <a:pt x="414502" y="190931"/>
                  </a:lnTo>
                  <a:lnTo>
                    <a:pt x="414502" y="229031"/>
                  </a:lnTo>
                  <a:lnTo>
                    <a:pt x="452183" y="229031"/>
                  </a:lnTo>
                  <a:lnTo>
                    <a:pt x="452183" y="266700"/>
                  </a:lnTo>
                  <a:lnTo>
                    <a:pt x="414502" y="266700"/>
                  </a:lnTo>
                  <a:lnTo>
                    <a:pt x="414502" y="304800"/>
                  </a:lnTo>
                  <a:lnTo>
                    <a:pt x="527545" y="304800"/>
                  </a:lnTo>
                  <a:lnTo>
                    <a:pt x="527545" y="266700"/>
                  </a:lnTo>
                  <a:lnTo>
                    <a:pt x="527545" y="228600"/>
                  </a:lnTo>
                  <a:lnTo>
                    <a:pt x="527545" y="190500"/>
                  </a:lnTo>
                  <a:close/>
                </a:path>
                <a:path w="1394459" h="381635">
                  <a:moveTo>
                    <a:pt x="565226" y="76631"/>
                  </a:moveTo>
                  <a:lnTo>
                    <a:pt x="527545" y="76631"/>
                  </a:lnTo>
                  <a:lnTo>
                    <a:pt x="527545" y="114300"/>
                  </a:lnTo>
                  <a:lnTo>
                    <a:pt x="489864" y="114300"/>
                  </a:lnTo>
                  <a:lnTo>
                    <a:pt x="489864" y="76200"/>
                  </a:lnTo>
                  <a:lnTo>
                    <a:pt x="452183" y="76200"/>
                  </a:lnTo>
                  <a:lnTo>
                    <a:pt x="452183" y="114300"/>
                  </a:lnTo>
                  <a:lnTo>
                    <a:pt x="452183" y="152400"/>
                  </a:lnTo>
                  <a:lnTo>
                    <a:pt x="527545" y="152400"/>
                  </a:lnTo>
                  <a:lnTo>
                    <a:pt x="527545" y="190500"/>
                  </a:lnTo>
                  <a:lnTo>
                    <a:pt x="565226" y="190500"/>
                  </a:lnTo>
                  <a:lnTo>
                    <a:pt x="565226" y="152400"/>
                  </a:lnTo>
                  <a:lnTo>
                    <a:pt x="565226" y="114731"/>
                  </a:lnTo>
                  <a:lnTo>
                    <a:pt x="565226" y="114300"/>
                  </a:lnTo>
                  <a:lnTo>
                    <a:pt x="565226" y="76631"/>
                  </a:lnTo>
                  <a:close/>
                </a:path>
                <a:path w="1394459" h="381635">
                  <a:moveTo>
                    <a:pt x="640600" y="152831"/>
                  </a:moveTo>
                  <a:lnTo>
                    <a:pt x="602907" y="152831"/>
                  </a:lnTo>
                  <a:lnTo>
                    <a:pt x="602907" y="190931"/>
                  </a:lnTo>
                  <a:lnTo>
                    <a:pt x="640600" y="190931"/>
                  </a:lnTo>
                  <a:lnTo>
                    <a:pt x="640600" y="152831"/>
                  </a:lnTo>
                  <a:close/>
                </a:path>
                <a:path w="1394459" h="381635">
                  <a:moveTo>
                    <a:pt x="640600" y="38531"/>
                  </a:moveTo>
                  <a:lnTo>
                    <a:pt x="602907" y="38531"/>
                  </a:lnTo>
                  <a:lnTo>
                    <a:pt x="602907" y="114731"/>
                  </a:lnTo>
                  <a:lnTo>
                    <a:pt x="640600" y="114731"/>
                  </a:lnTo>
                  <a:lnTo>
                    <a:pt x="640600" y="38531"/>
                  </a:lnTo>
                  <a:close/>
                </a:path>
                <a:path w="1394459" h="381635">
                  <a:moveTo>
                    <a:pt x="678281" y="190931"/>
                  </a:moveTo>
                  <a:lnTo>
                    <a:pt x="640600" y="190931"/>
                  </a:lnTo>
                  <a:lnTo>
                    <a:pt x="640600" y="229031"/>
                  </a:lnTo>
                  <a:lnTo>
                    <a:pt x="678281" y="229031"/>
                  </a:lnTo>
                  <a:lnTo>
                    <a:pt x="678281" y="190931"/>
                  </a:lnTo>
                  <a:close/>
                </a:path>
                <a:path w="1394459" h="381635">
                  <a:moveTo>
                    <a:pt x="678281" y="114731"/>
                  </a:moveTo>
                  <a:lnTo>
                    <a:pt x="640600" y="114731"/>
                  </a:lnTo>
                  <a:lnTo>
                    <a:pt x="640600" y="152831"/>
                  </a:lnTo>
                  <a:lnTo>
                    <a:pt x="678281" y="152831"/>
                  </a:lnTo>
                  <a:lnTo>
                    <a:pt x="678281" y="114731"/>
                  </a:lnTo>
                  <a:close/>
                </a:path>
                <a:path w="1394459" h="381635">
                  <a:moveTo>
                    <a:pt x="715962" y="305231"/>
                  </a:moveTo>
                  <a:lnTo>
                    <a:pt x="678281" y="305231"/>
                  </a:lnTo>
                  <a:lnTo>
                    <a:pt x="678281" y="267131"/>
                  </a:lnTo>
                  <a:lnTo>
                    <a:pt x="640600" y="267131"/>
                  </a:lnTo>
                  <a:lnTo>
                    <a:pt x="640600" y="305231"/>
                  </a:lnTo>
                  <a:lnTo>
                    <a:pt x="602907" y="305231"/>
                  </a:lnTo>
                  <a:lnTo>
                    <a:pt x="602907" y="343331"/>
                  </a:lnTo>
                  <a:lnTo>
                    <a:pt x="715962" y="343331"/>
                  </a:lnTo>
                  <a:lnTo>
                    <a:pt x="715962" y="305231"/>
                  </a:lnTo>
                  <a:close/>
                </a:path>
                <a:path w="1394459" h="381635">
                  <a:moveTo>
                    <a:pt x="715962" y="152831"/>
                  </a:moveTo>
                  <a:lnTo>
                    <a:pt x="678281" y="152831"/>
                  </a:lnTo>
                  <a:lnTo>
                    <a:pt x="678281" y="190931"/>
                  </a:lnTo>
                  <a:lnTo>
                    <a:pt x="715962" y="190931"/>
                  </a:lnTo>
                  <a:lnTo>
                    <a:pt x="715962" y="152831"/>
                  </a:lnTo>
                  <a:close/>
                </a:path>
                <a:path w="1394459" h="381635">
                  <a:moveTo>
                    <a:pt x="791324" y="190931"/>
                  </a:moveTo>
                  <a:lnTo>
                    <a:pt x="753643" y="190931"/>
                  </a:lnTo>
                  <a:lnTo>
                    <a:pt x="753643" y="229031"/>
                  </a:lnTo>
                  <a:lnTo>
                    <a:pt x="791324" y="229031"/>
                  </a:lnTo>
                  <a:lnTo>
                    <a:pt x="791324" y="190931"/>
                  </a:lnTo>
                  <a:close/>
                </a:path>
                <a:path w="1394459" h="381635">
                  <a:moveTo>
                    <a:pt x="791324" y="114731"/>
                  </a:moveTo>
                  <a:lnTo>
                    <a:pt x="753643" y="114731"/>
                  </a:lnTo>
                  <a:lnTo>
                    <a:pt x="753643" y="152831"/>
                  </a:lnTo>
                  <a:lnTo>
                    <a:pt x="791324" y="152831"/>
                  </a:lnTo>
                  <a:lnTo>
                    <a:pt x="791324" y="114731"/>
                  </a:lnTo>
                  <a:close/>
                </a:path>
                <a:path w="1394459" h="381635">
                  <a:moveTo>
                    <a:pt x="829005" y="229031"/>
                  </a:moveTo>
                  <a:lnTo>
                    <a:pt x="791324" y="229031"/>
                  </a:lnTo>
                  <a:lnTo>
                    <a:pt x="791324" y="266700"/>
                  </a:lnTo>
                  <a:lnTo>
                    <a:pt x="715962" y="266700"/>
                  </a:lnTo>
                  <a:lnTo>
                    <a:pt x="715962" y="229031"/>
                  </a:lnTo>
                  <a:lnTo>
                    <a:pt x="678281" y="229031"/>
                  </a:lnTo>
                  <a:lnTo>
                    <a:pt x="678281" y="267131"/>
                  </a:lnTo>
                  <a:lnTo>
                    <a:pt x="715962" y="267131"/>
                  </a:lnTo>
                  <a:lnTo>
                    <a:pt x="715962" y="304800"/>
                  </a:lnTo>
                  <a:lnTo>
                    <a:pt x="753643" y="304800"/>
                  </a:lnTo>
                  <a:lnTo>
                    <a:pt x="753643" y="342900"/>
                  </a:lnTo>
                  <a:lnTo>
                    <a:pt x="791324" y="342900"/>
                  </a:lnTo>
                  <a:lnTo>
                    <a:pt x="791324" y="304800"/>
                  </a:lnTo>
                  <a:lnTo>
                    <a:pt x="791324" y="267131"/>
                  </a:lnTo>
                  <a:lnTo>
                    <a:pt x="829005" y="267131"/>
                  </a:lnTo>
                  <a:lnTo>
                    <a:pt x="829005" y="229031"/>
                  </a:lnTo>
                  <a:close/>
                </a:path>
                <a:path w="1394459" h="381635">
                  <a:moveTo>
                    <a:pt x="866686" y="152831"/>
                  </a:moveTo>
                  <a:lnTo>
                    <a:pt x="829005" y="152831"/>
                  </a:lnTo>
                  <a:lnTo>
                    <a:pt x="829005" y="190931"/>
                  </a:lnTo>
                  <a:lnTo>
                    <a:pt x="866686" y="190931"/>
                  </a:lnTo>
                  <a:lnTo>
                    <a:pt x="866686" y="152831"/>
                  </a:lnTo>
                  <a:close/>
                </a:path>
                <a:path w="1394459" h="381635">
                  <a:moveTo>
                    <a:pt x="904367" y="190931"/>
                  </a:moveTo>
                  <a:lnTo>
                    <a:pt x="866686" y="190931"/>
                  </a:lnTo>
                  <a:lnTo>
                    <a:pt x="866686" y="267131"/>
                  </a:lnTo>
                  <a:lnTo>
                    <a:pt x="904367" y="267131"/>
                  </a:lnTo>
                  <a:lnTo>
                    <a:pt x="904367" y="190931"/>
                  </a:lnTo>
                  <a:close/>
                </a:path>
                <a:path w="1394459" h="381635">
                  <a:moveTo>
                    <a:pt x="1017422" y="114731"/>
                  </a:moveTo>
                  <a:lnTo>
                    <a:pt x="979741" y="114731"/>
                  </a:lnTo>
                  <a:lnTo>
                    <a:pt x="979741" y="190931"/>
                  </a:lnTo>
                  <a:lnTo>
                    <a:pt x="1017422" y="190931"/>
                  </a:lnTo>
                  <a:lnTo>
                    <a:pt x="1017422" y="114731"/>
                  </a:lnTo>
                  <a:close/>
                </a:path>
                <a:path w="1394459" h="381635">
                  <a:moveTo>
                    <a:pt x="1055103" y="266700"/>
                  </a:moveTo>
                  <a:lnTo>
                    <a:pt x="979741" y="266700"/>
                  </a:lnTo>
                  <a:lnTo>
                    <a:pt x="979741" y="190931"/>
                  </a:lnTo>
                  <a:lnTo>
                    <a:pt x="942060" y="190931"/>
                  </a:lnTo>
                  <a:lnTo>
                    <a:pt x="942060" y="267131"/>
                  </a:lnTo>
                  <a:lnTo>
                    <a:pt x="979741" y="267131"/>
                  </a:lnTo>
                  <a:lnTo>
                    <a:pt x="979741" y="304800"/>
                  </a:lnTo>
                  <a:lnTo>
                    <a:pt x="979741" y="342900"/>
                  </a:lnTo>
                  <a:lnTo>
                    <a:pt x="942060" y="342900"/>
                  </a:lnTo>
                  <a:lnTo>
                    <a:pt x="942060" y="267131"/>
                  </a:lnTo>
                  <a:lnTo>
                    <a:pt x="904367" y="267131"/>
                  </a:lnTo>
                  <a:lnTo>
                    <a:pt x="904367" y="342900"/>
                  </a:lnTo>
                  <a:lnTo>
                    <a:pt x="866686" y="342900"/>
                  </a:lnTo>
                  <a:lnTo>
                    <a:pt x="866686" y="381000"/>
                  </a:lnTo>
                  <a:lnTo>
                    <a:pt x="1017422" y="381000"/>
                  </a:lnTo>
                  <a:lnTo>
                    <a:pt x="1017422" y="342900"/>
                  </a:lnTo>
                  <a:lnTo>
                    <a:pt x="1017422" y="304800"/>
                  </a:lnTo>
                  <a:lnTo>
                    <a:pt x="1055103" y="304800"/>
                  </a:lnTo>
                  <a:lnTo>
                    <a:pt x="1055103" y="266700"/>
                  </a:lnTo>
                  <a:close/>
                </a:path>
                <a:path w="1394459" h="381635">
                  <a:moveTo>
                    <a:pt x="1092784" y="190931"/>
                  </a:moveTo>
                  <a:lnTo>
                    <a:pt x="1017422" y="190931"/>
                  </a:lnTo>
                  <a:lnTo>
                    <a:pt x="1017422" y="229031"/>
                  </a:lnTo>
                  <a:lnTo>
                    <a:pt x="1092784" y="229031"/>
                  </a:lnTo>
                  <a:lnTo>
                    <a:pt x="1092784" y="190931"/>
                  </a:lnTo>
                  <a:close/>
                </a:path>
                <a:path w="1394459" h="381635">
                  <a:moveTo>
                    <a:pt x="1092784" y="114731"/>
                  </a:moveTo>
                  <a:lnTo>
                    <a:pt x="1055103" y="114731"/>
                  </a:lnTo>
                  <a:lnTo>
                    <a:pt x="1055103" y="152831"/>
                  </a:lnTo>
                  <a:lnTo>
                    <a:pt x="1092784" y="152831"/>
                  </a:lnTo>
                  <a:lnTo>
                    <a:pt x="1092784" y="114731"/>
                  </a:lnTo>
                  <a:close/>
                </a:path>
                <a:path w="1394459" h="381635">
                  <a:moveTo>
                    <a:pt x="1130465" y="152831"/>
                  </a:moveTo>
                  <a:lnTo>
                    <a:pt x="1092784" y="152831"/>
                  </a:lnTo>
                  <a:lnTo>
                    <a:pt x="1092784" y="190931"/>
                  </a:lnTo>
                  <a:lnTo>
                    <a:pt x="1130465" y="190931"/>
                  </a:lnTo>
                  <a:lnTo>
                    <a:pt x="1130465" y="152831"/>
                  </a:lnTo>
                  <a:close/>
                </a:path>
                <a:path w="1394459" h="381635">
                  <a:moveTo>
                    <a:pt x="1168146" y="114731"/>
                  </a:moveTo>
                  <a:lnTo>
                    <a:pt x="1130465" y="114731"/>
                  </a:lnTo>
                  <a:lnTo>
                    <a:pt x="1130465" y="152831"/>
                  </a:lnTo>
                  <a:lnTo>
                    <a:pt x="1168146" y="152831"/>
                  </a:lnTo>
                  <a:lnTo>
                    <a:pt x="1168146" y="114731"/>
                  </a:lnTo>
                  <a:close/>
                </a:path>
                <a:path w="1394459" h="381635">
                  <a:moveTo>
                    <a:pt x="1205826" y="229031"/>
                  </a:moveTo>
                  <a:lnTo>
                    <a:pt x="1092784" y="229031"/>
                  </a:lnTo>
                  <a:lnTo>
                    <a:pt x="1092784" y="267131"/>
                  </a:lnTo>
                  <a:lnTo>
                    <a:pt x="1205826" y="267131"/>
                  </a:lnTo>
                  <a:lnTo>
                    <a:pt x="1205826" y="229031"/>
                  </a:lnTo>
                  <a:close/>
                </a:path>
                <a:path w="1394459" h="381635">
                  <a:moveTo>
                    <a:pt x="1356563" y="190500"/>
                  </a:moveTo>
                  <a:lnTo>
                    <a:pt x="1318882" y="190500"/>
                  </a:lnTo>
                  <a:lnTo>
                    <a:pt x="1318882" y="152400"/>
                  </a:lnTo>
                  <a:lnTo>
                    <a:pt x="1318882" y="114300"/>
                  </a:lnTo>
                  <a:lnTo>
                    <a:pt x="1243520" y="114300"/>
                  </a:lnTo>
                  <a:lnTo>
                    <a:pt x="1243520" y="76200"/>
                  </a:lnTo>
                  <a:lnTo>
                    <a:pt x="1168146" y="76200"/>
                  </a:lnTo>
                  <a:lnTo>
                    <a:pt x="1168146" y="38100"/>
                  </a:lnTo>
                  <a:lnTo>
                    <a:pt x="1168146" y="0"/>
                  </a:lnTo>
                  <a:lnTo>
                    <a:pt x="942060" y="0"/>
                  </a:lnTo>
                  <a:lnTo>
                    <a:pt x="942060" y="38100"/>
                  </a:lnTo>
                  <a:lnTo>
                    <a:pt x="1130465" y="38100"/>
                  </a:lnTo>
                  <a:lnTo>
                    <a:pt x="1130465" y="76200"/>
                  </a:lnTo>
                  <a:lnTo>
                    <a:pt x="1017422" y="76200"/>
                  </a:lnTo>
                  <a:lnTo>
                    <a:pt x="1017422" y="38531"/>
                  </a:lnTo>
                  <a:lnTo>
                    <a:pt x="904367" y="38531"/>
                  </a:lnTo>
                  <a:lnTo>
                    <a:pt x="904367" y="76200"/>
                  </a:lnTo>
                  <a:lnTo>
                    <a:pt x="866686" y="76200"/>
                  </a:lnTo>
                  <a:lnTo>
                    <a:pt x="866686" y="38531"/>
                  </a:lnTo>
                  <a:lnTo>
                    <a:pt x="715962" y="38531"/>
                  </a:lnTo>
                  <a:lnTo>
                    <a:pt x="715962" y="76631"/>
                  </a:lnTo>
                  <a:lnTo>
                    <a:pt x="791324" y="76631"/>
                  </a:lnTo>
                  <a:lnTo>
                    <a:pt x="791324" y="114731"/>
                  </a:lnTo>
                  <a:lnTo>
                    <a:pt x="829005" y="114731"/>
                  </a:lnTo>
                  <a:lnTo>
                    <a:pt x="829005" y="76631"/>
                  </a:lnTo>
                  <a:lnTo>
                    <a:pt x="866686" y="76631"/>
                  </a:lnTo>
                  <a:lnTo>
                    <a:pt x="866686" y="114300"/>
                  </a:lnTo>
                  <a:lnTo>
                    <a:pt x="866686" y="152400"/>
                  </a:lnTo>
                  <a:lnTo>
                    <a:pt x="904367" y="152400"/>
                  </a:lnTo>
                  <a:lnTo>
                    <a:pt x="904367" y="114300"/>
                  </a:lnTo>
                  <a:lnTo>
                    <a:pt x="1205826" y="114300"/>
                  </a:lnTo>
                  <a:lnTo>
                    <a:pt x="1205826" y="152400"/>
                  </a:lnTo>
                  <a:lnTo>
                    <a:pt x="1281201" y="152400"/>
                  </a:lnTo>
                  <a:lnTo>
                    <a:pt x="1281201" y="190500"/>
                  </a:lnTo>
                  <a:lnTo>
                    <a:pt x="1243520" y="190500"/>
                  </a:lnTo>
                  <a:lnTo>
                    <a:pt x="1243520" y="152831"/>
                  </a:lnTo>
                  <a:lnTo>
                    <a:pt x="1168146" y="152831"/>
                  </a:lnTo>
                  <a:lnTo>
                    <a:pt x="1168146" y="190931"/>
                  </a:lnTo>
                  <a:lnTo>
                    <a:pt x="1205826" y="190931"/>
                  </a:lnTo>
                  <a:lnTo>
                    <a:pt x="1205826" y="228600"/>
                  </a:lnTo>
                  <a:lnTo>
                    <a:pt x="1281201" y="228600"/>
                  </a:lnTo>
                  <a:lnTo>
                    <a:pt x="1281201" y="266700"/>
                  </a:lnTo>
                  <a:lnTo>
                    <a:pt x="1281201" y="342900"/>
                  </a:lnTo>
                  <a:lnTo>
                    <a:pt x="1318882" y="342900"/>
                  </a:lnTo>
                  <a:lnTo>
                    <a:pt x="1318882" y="266700"/>
                  </a:lnTo>
                  <a:lnTo>
                    <a:pt x="1356563" y="266700"/>
                  </a:lnTo>
                  <a:lnTo>
                    <a:pt x="1356563" y="228600"/>
                  </a:lnTo>
                  <a:lnTo>
                    <a:pt x="1356563" y="190500"/>
                  </a:lnTo>
                  <a:close/>
                </a:path>
                <a:path w="1394459" h="381635">
                  <a:moveTo>
                    <a:pt x="1394244" y="343331"/>
                  </a:moveTo>
                  <a:lnTo>
                    <a:pt x="1318882" y="343331"/>
                  </a:lnTo>
                  <a:lnTo>
                    <a:pt x="1318882" y="381431"/>
                  </a:lnTo>
                  <a:lnTo>
                    <a:pt x="1394244" y="381431"/>
                  </a:lnTo>
                  <a:lnTo>
                    <a:pt x="1394244" y="343331"/>
                  </a:lnTo>
                  <a:close/>
                </a:path>
                <a:path w="1394459" h="381635">
                  <a:moveTo>
                    <a:pt x="1394244" y="267131"/>
                  </a:moveTo>
                  <a:lnTo>
                    <a:pt x="1356563" y="267131"/>
                  </a:lnTo>
                  <a:lnTo>
                    <a:pt x="1356563" y="305231"/>
                  </a:lnTo>
                  <a:lnTo>
                    <a:pt x="1394244" y="305231"/>
                  </a:lnTo>
                  <a:lnTo>
                    <a:pt x="1394244" y="267131"/>
                  </a:lnTo>
                  <a:close/>
                </a:path>
              </a:pathLst>
            </a:custGeom>
            <a:solidFill>
              <a:srgbClr val="2935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828699" y="2784489"/>
              <a:ext cx="1281430" cy="483234"/>
            </a:xfrm>
            <a:custGeom>
              <a:avLst/>
              <a:gdLst/>
              <a:ahLst/>
              <a:cxnLst/>
              <a:rect l="l" t="t" r="r" b="b"/>
              <a:pathLst>
                <a:path w="1281429" h="483235">
                  <a:moveTo>
                    <a:pt x="113042" y="368731"/>
                  </a:moveTo>
                  <a:lnTo>
                    <a:pt x="75361" y="368731"/>
                  </a:lnTo>
                  <a:lnTo>
                    <a:pt x="75361" y="406831"/>
                  </a:lnTo>
                  <a:lnTo>
                    <a:pt x="113042" y="406831"/>
                  </a:lnTo>
                  <a:lnTo>
                    <a:pt x="113042" y="368731"/>
                  </a:lnTo>
                  <a:close/>
                </a:path>
                <a:path w="1281429" h="483235">
                  <a:moveTo>
                    <a:pt x="150723" y="406831"/>
                  </a:moveTo>
                  <a:lnTo>
                    <a:pt x="113042" y="406831"/>
                  </a:lnTo>
                  <a:lnTo>
                    <a:pt x="113042" y="444931"/>
                  </a:lnTo>
                  <a:lnTo>
                    <a:pt x="150723" y="444931"/>
                  </a:lnTo>
                  <a:lnTo>
                    <a:pt x="150723" y="406831"/>
                  </a:lnTo>
                  <a:close/>
                </a:path>
                <a:path w="1281429" h="483235">
                  <a:moveTo>
                    <a:pt x="150723" y="178231"/>
                  </a:moveTo>
                  <a:lnTo>
                    <a:pt x="113042" y="178231"/>
                  </a:lnTo>
                  <a:lnTo>
                    <a:pt x="113042" y="215900"/>
                  </a:lnTo>
                  <a:lnTo>
                    <a:pt x="75361" y="215900"/>
                  </a:lnTo>
                  <a:lnTo>
                    <a:pt x="75361" y="254000"/>
                  </a:lnTo>
                  <a:lnTo>
                    <a:pt x="0" y="254000"/>
                  </a:lnTo>
                  <a:lnTo>
                    <a:pt x="0" y="292100"/>
                  </a:lnTo>
                  <a:lnTo>
                    <a:pt x="0" y="330200"/>
                  </a:lnTo>
                  <a:lnTo>
                    <a:pt x="75361" y="330200"/>
                  </a:lnTo>
                  <a:lnTo>
                    <a:pt x="75361" y="292100"/>
                  </a:lnTo>
                  <a:lnTo>
                    <a:pt x="113042" y="292100"/>
                  </a:lnTo>
                  <a:lnTo>
                    <a:pt x="113042" y="254000"/>
                  </a:lnTo>
                  <a:lnTo>
                    <a:pt x="113042" y="216331"/>
                  </a:lnTo>
                  <a:lnTo>
                    <a:pt x="150723" y="216331"/>
                  </a:lnTo>
                  <a:lnTo>
                    <a:pt x="150723" y="178231"/>
                  </a:lnTo>
                  <a:close/>
                </a:path>
                <a:path w="1281429" h="483235">
                  <a:moveTo>
                    <a:pt x="188404" y="216331"/>
                  </a:moveTo>
                  <a:lnTo>
                    <a:pt x="150723" y="216331"/>
                  </a:lnTo>
                  <a:lnTo>
                    <a:pt x="150723" y="254431"/>
                  </a:lnTo>
                  <a:lnTo>
                    <a:pt x="188404" y="254431"/>
                  </a:lnTo>
                  <a:lnTo>
                    <a:pt x="188404" y="216331"/>
                  </a:lnTo>
                  <a:close/>
                </a:path>
                <a:path w="1281429" h="483235">
                  <a:moveTo>
                    <a:pt x="226085" y="254431"/>
                  </a:moveTo>
                  <a:lnTo>
                    <a:pt x="188404" y="254431"/>
                  </a:lnTo>
                  <a:lnTo>
                    <a:pt x="188404" y="292100"/>
                  </a:lnTo>
                  <a:lnTo>
                    <a:pt x="113042" y="292100"/>
                  </a:lnTo>
                  <a:lnTo>
                    <a:pt x="113042" y="330200"/>
                  </a:lnTo>
                  <a:lnTo>
                    <a:pt x="150723" y="330200"/>
                  </a:lnTo>
                  <a:lnTo>
                    <a:pt x="150723" y="406400"/>
                  </a:lnTo>
                  <a:lnTo>
                    <a:pt x="188404" y="406400"/>
                  </a:lnTo>
                  <a:lnTo>
                    <a:pt x="188404" y="330200"/>
                  </a:lnTo>
                  <a:lnTo>
                    <a:pt x="188404" y="292531"/>
                  </a:lnTo>
                  <a:lnTo>
                    <a:pt x="226085" y="292531"/>
                  </a:lnTo>
                  <a:lnTo>
                    <a:pt x="226085" y="254431"/>
                  </a:lnTo>
                  <a:close/>
                </a:path>
                <a:path w="1281429" h="483235">
                  <a:moveTo>
                    <a:pt x="263766" y="292531"/>
                  </a:moveTo>
                  <a:lnTo>
                    <a:pt x="226085" y="292531"/>
                  </a:lnTo>
                  <a:lnTo>
                    <a:pt x="226085" y="330631"/>
                  </a:lnTo>
                  <a:lnTo>
                    <a:pt x="263766" y="330631"/>
                  </a:lnTo>
                  <a:lnTo>
                    <a:pt x="263766" y="292531"/>
                  </a:lnTo>
                  <a:close/>
                </a:path>
                <a:path w="1281429" h="483235">
                  <a:moveTo>
                    <a:pt x="301447" y="368731"/>
                  </a:moveTo>
                  <a:lnTo>
                    <a:pt x="226085" y="368731"/>
                  </a:lnTo>
                  <a:lnTo>
                    <a:pt x="226085" y="406831"/>
                  </a:lnTo>
                  <a:lnTo>
                    <a:pt x="301447" y="406831"/>
                  </a:lnTo>
                  <a:lnTo>
                    <a:pt x="301447" y="368731"/>
                  </a:lnTo>
                  <a:close/>
                </a:path>
                <a:path w="1281429" h="483235">
                  <a:moveTo>
                    <a:pt x="339140" y="330631"/>
                  </a:moveTo>
                  <a:lnTo>
                    <a:pt x="301447" y="330631"/>
                  </a:lnTo>
                  <a:lnTo>
                    <a:pt x="301447" y="368731"/>
                  </a:lnTo>
                  <a:lnTo>
                    <a:pt x="339140" y="368731"/>
                  </a:lnTo>
                  <a:lnTo>
                    <a:pt x="339140" y="330631"/>
                  </a:lnTo>
                  <a:close/>
                </a:path>
                <a:path w="1281429" h="483235">
                  <a:moveTo>
                    <a:pt x="339140" y="254431"/>
                  </a:moveTo>
                  <a:lnTo>
                    <a:pt x="301447" y="254431"/>
                  </a:lnTo>
                  <a:lnTo>
                    <a:pt x="301447" y="216331"/>
                  </a:lnTo>
                  <a:lnTo>
                    <a:pt x="226085" y="216331"/>
                  </a:lnTo>
                  <a:lnTo>
                    <a:pt x="226085" y="254431"/>
                  </a:lnTo>
                  <a:lnTo>
                    <a:pt x="263766" y="254431"/>
                  </a:lnTo>
                  <a:lnTo>
                    <a:pt x="263766" y="292531"/>
                  </a:lnTo>
                  <a:lnTo>
                    <a:pt x="339140" y="292531"/>
                  </a:lnTo>
                  <a:lnTo>
                    <a:pt x="339140" y="254431"/>
                  </a:lnTo>
                  <a:close/>
                </a:path>
                <a:path w="1281429" h="483235">
                  <a:moveTo>
                    <a:pt x="339140" y="178231"/>
                  </a:moveTo>
                  <a:lnTo>
                    <a:pt x="301447" y="178231"/>
                  </a:lnTo>
                  <a:lnTo>
                    <a:pt x="301447" y="216331"/>
                  </a:lnTo>
                  <a:lnTo>
                    <a:pt x="339140" y="216331"/>
                  </a:lnTo>
                  <a:lnTo>
                    <a:pt x="339140" y="178231"/>
                  </a:lnTo>
                  <a:close/>
                </a:path>
                <a:path w="1281429" h="483235">
                  <a:moveTo>
                    <a:pt x="376821" y="368731"/>
                  </a:moveTo>
                  <a:lnTo>
                    <a:pt x="339140" y="368731"/>
                  </a:lnTo>
                  <a:lnTo>
                    <a:pt x="339140" y="406831"/>
                  </a:lnTo>
                  <a:lnTo>
                    <a:pt x="376821" y="406831"/>
                  </a:lnTo>
                  <a:lnTo>
                    <a:pt x="376821" y="368731"/>
                  </a:lnTo>
                  <a:close/>
                </a:path>
                <a:path w="1281429" h="483235">
                  <a:moveTo>
                    <a:pt x="414502" y="292531"/>
                  </a:moveTo>
                  <a:lnTo>
                    <a:pt x="376821" y="292531"/>
                  </a:lnTo>
                  <a:lnTo>
                    <a:pt x="376821" y="368731"/>
                  </a:lnTo>
                  <a:lnTo>
                    <a:pt x="414502" y="368731"/>
                  </a:lnTo>
                  <a:lnTo>
                    <a:pt x="414502" y="292531"/>
                  </a:lnTo>
                  <a:close/>
                </a:path>
                <a:path w="1281429" h="483235">
                  <a:moveTo>
                    <a:pt x="414502" y="216331"/>
                  </a:moveTo>
                  <a:lnTo>
                    <a:pt x="339140" y="216331"/>
                  </a:lnTo>
                  <a:lnTo>
                    <a:pt x="339140" y="254431"/>
                  </a:lnTo>
                  <a:lnTo>
                    <a:pt x="414502" y="254431"/>
                  </a:lnTo>
                  <a:lnTo>
                    <a:pt x="414502" y="216331"/>
                  </a:lnTo>
                  <a:close/>
                </a:path>
                <a:path w="1281429" h="483235">
                  <a:moveTo>
                    <a:pt x="452183" y="139700"/>
                  </a:moveTo>
                  <a:lnTo>
                    <a:pt x="414502" y="139700"/>
                  </a:lnTo>
                  <a:lnTo>
                    <a:pt x="414502" y="63931"/>
                  </a:lnTo>
                  <a:lnTo>
                    <a:pt x="376821" y="63931"/>
                  </a:lnTo>
                  <a:lnTo>
                    <a:pt x="376821" y="139700"/>
                  </a:lnTo>
                  <a:lnTo>
                    <a:pt x="339140" y="139700"/>
                  </a:lnTo>
                  <a:lnTo>
                    <a:pt x="339140" y="101600"/>
                  </a:lnTo>
                  <a:lnTo>
                    <a:pt x="339140" y="63500"/>
                  </a:lnTo>
                  <a:lnTo>
                    <a:pt x="414502" y="63500"/>
                  </a:lnTo>
                  <a:lnTo>
                    <a:pt x="414502" y="25400"/>
                  </a:lnTo>
                  <a:lnTo>
                    <a:pt x="339140" y="25400"/>
                  </a:lnTo>
                  <a:lnTo>
                    <a:pt x="339140" y="0"/>
                  </a:lnTo>
                  <a:lnTo>
                    <a:pt x="301447" y="0"/>
                  </a:lnTo>
                  <a:lnTo>
                    <a:pt x="301447" y="25400"/>
                  </a:lnTo>
                  <a:lnTo>
                    <a:pt x="301447" y="63500"/>
                  </a:lnTo>
                  <a:lnTo>
                    <a:pt x="301447" y="101600"/>
                  </a:lnTo>
                  <a:lnTo>
                    <a:pt x="263766" y="101600"/>
                  </a:lnTo>
                  <a:lnTo>
                    <a:pt x="263766" y="139700"/>
                  </a:lnTo>
                  <a:lnTo>
                    <a:pt x="226085" y="139700"/>
                  </a:lnTo>
                  <a:lnTo>
                    <a:pt x="226085" y="101600"/>
                  </a:lnTo>
                  <a:lnTo>
                    <a:pt x="188404" y="101600"/>
                  </a:lnTo>
                  <a:lnTo>
                    <a:pt x="188404" y="139700"/>
                  </a:lnTo>
                  <a:lnTo>
                    <a:pt x="188404" y="177800"/>
                  </a:lnTo>
                  <a:lnTo>
                    <a:pt x="452183" y="177800"/>
                  </a:lnTo>
                  <a:lnTo>
                    <a:pt x="452183" y="139700"/>
                  </a:lnTo>
                  <a:close/>
                </a:path>
                <a:path w="1281429" h="483235">
                  <a:moveTo>
                    <a:pt x="527545" y="368300"/>
                  </a:moveTo>
                  <a:lnTo>
                    <a:pt x="489864" y="368300"/>
                  </a:lnTo>
                  <a:lnTo>
                    <a:pt x="489864" y="406400"/>
                  </a:lnTo>
                  <a:lnTo>
                    <a:pt x="452183" y="406400"/>
                  </a:lnTo>
                  <a:lnTo>
                    <a:pt x="452183" y="368731"/>
                  </a:lnTo>
                  <a:lnTo>
                    <a:pt x="414502" y="368731"/>
                  </a:lnTo>
                  <a:lnTo>
                    <a:pt x="414502" y="406831"/>
                  </a:lnTo>
                  <a:lnTo>
                    <a:pt x="452183" y="406831"/>
                  </a:lnTo>
                  <a:lnTo>
                    <a:pt x="452183" y="444500"/>
                  </a:lnTo>
                  <a:lnTo>
                    <a:pt x="527545" y="444500"/>
                  </a:lnTo>
                  <a:lnTo>
                    <a:pt x="527545" y="406400"/>
                  </a:lnTo>
                  <a:lnTo>
                    <a:pt x="527545" y="368300"/>
                  </a:lnTo>
                  <a:close/>
                </a:path>
                <a:path w="1281429" h="483235">
                  <a:moveTo>
                    <a:pt x="527545" y="102031"/>
                  </a:moveTo>
                  <a:lnTo>
                    <a:pt x="489864" y="102031"/>
                  </a:lnTo>
                  <a:lnTo>
                    <a:pt x="489864" y="140131"/>
                  </a:lnTo>
                  <a:lnTo>
                    <a:pt x="527545" y="140131"/>
                  </a:lnTo>
                  <a:lnTo>
                    <a:pt x="527545" y="102031"/>
                  </a:lnTo>
                  <a:close/>
                </a:path>
                <a:path w="1281429" h="483235">
                  <a:moveTo>
                    <a:pt x="565226" y="178231"/>
                  </a:moveTo>
                  <a:lnTo>
                    <a:pt x="414502" y="178231"/>
                  </a:lnTo>
                  <a:lnTo>
                    <a:pt x="414502" y="216331"/>
                  </a:lnTo>
                  <a:lnTo>
                    <a:pt x="452183" y="216331"/>
                  </a:lnTo>
                  <a:lnTo>
                    <a:pt x="452183" y="292531"/>
                  </a:lnTo>
                  <a:lnTo>
                    <a:pt x="489864" y="292531"/>
                  </a:lnTo>
                  <a:lnTo>
                    <a:pt x="489864" y="216331"/>
                  </a:lnTo>
                  <a:lnTo>
                    <a:pt x="565226" y="216331"/>
                  </a:lnTo>
                  <a:lnTo>
                    <a:pt x="565226" y="178231"/>
                  </a:lnTo>
                  <a:close/>
                </a:path>
                <a:path w="1281429" h="483235">
                  <a:moveTo>
                    <a:pt x="640600" y="177800"/>
                  </a:moveTo>
                  <a:lnTo>
                    <a:pt x="602907" y="177800"/>
                  </a:lnTo>
                  <a:lnTo>
                    <a:pt x="602907" y="140131"/>
                  </a:lnTo>
                  <a:lnTo>
                    <a:pt x="565226" y="140131"/>
                  </a:lnTo>
                  <a:lnTo>
                    <a:pt x="565226" y="178231"/>
                  </a:lnTo>
                  <a:lnTo>
                    <a:pt x="602907" y="178231"/>
                  </a:lnTo>
                  <a:lnTo>
                    <a:pt x="602907" y="254000"/>
                  </a:lnTo>
                  <a:lnTo>
                    <a:pt x="527545" y="254000"/>
                  </a:lnTo>
                  <a:lnTo>
                    <a:pt x="527545" y="292100"/>
                  </a:lnTo>
                  <a:lnTo>
                    <a:pt x="565226" y="292100"/>
                  </a:lnTo>
                  <a:lnTo>
                    <a:pt x="565226" y="330200"/>
                  </a:lnTo>
                  <a:lnTo>
                    <a:pt x="527545" y="330200"/>
                  </a:lnTo>
                  <a:lnTo>
                    <a:pt x="527545" y="368300"/>
                  </a:lnTo>
                  <a:lnTo>
                    <a:pt x="602907" y="368300"/>
                  </a:lnTo>
                  <a:lnTo>
                    <a:pt x="602907" y="330200"/>
                  </a:lnTo>
                  <a:lnTo>
                    <a:pt x="602907" y="292100"/>
                  </a:lnTo>
                  <a:lnTo>
                    <a:pt x="640600" y="292100"/>
                  </a:lnTo>
                  <a:lnTo>
                    <a:pt x="640600" y="254000"/>
                  </a:lnTo>
                  <a:lnTo>
                    <a:pt x="640600" y="177800"/>
                  </a:lnTo>
                  <a:close/>
                </a:path>
                <a:path w="1281429" h="483235">
                  <a:moveTo>
                    <a:pt x="866686" y="330631"/>
                  </a:moveTo>
                  <a:lnTo>
                    <a:pt x="829005" y="330631"/>
                  </a:lnTo>
                  <a:lnTo>
                    <a:pt x="829005" y="368300"/>
                  </a:lnTo>
                  <a:lnTo>
                    <a:pt x="791324" y="368300"/>
                  </a:lnTo>
                  <a:lnTo>
                    <a:pt x="791324" y="330631"/>
                  </a:lnTo>
                  <a:lnTo>
                    <a:pt x="753643" y="330631"/>
                  </a:lnTo>
                  <a:lnTo>
                    <a:pt x="753643" y="368731"/>
                  </a:lnTo>
                  <a:lnTo>
                    <a:pt x="791324" y="368731"/>
                  </a:lnTo>
                  <a:lnTo>
                    <a:pt x="791324" y="406400"/>
                  </a:lnTo>
                  <a:lnTo>
                    <a:pt x="715962" y="406400"/>
                  </a:lnTo>
                  <a:lnTo>
                    <a:pt x="715962" y="368300"/>
                  </a:lnTo>
                  <a:lnTo>
                    <a:pt x="715962" y="330200"/>
                  </a:lnTo>
                  <a:lnTo>
                    <a:pt x="753643" y="330200"/>
                  </a:lnTo>
                  <a:lnTo>
                    <a:pt x="753643" y="292100"/>
                  </a:lnTo>
                  <a:lnTo>
                    <a:pt x="753643" y="254000"/>
                  </a:lnTo>
                  <a:lnTo>
                    <a:pt x="715962" y="254000"/>
                  </a:lnTo>
                  <a:lnTo>
                    <a:pt x="715962" y="177800"/>
                  </a:lnTo>
                  <a:lnTo>
                    <a:pt x="678281" y="177800"/>
                  </a:lnTo>
                  <a:lnTo>
                    <a:pt x="678281" y="254000"/>
                  </a:lnTo>
                  <a:lnTo>
                    <a:pt x="678281" y="292100"/>
                  </a:lnTo>
                  <a:lnTo>
                    <a:pt x="640600" y="292100"/>
                  </a:lnTo>
                  <a:lnTo>
                    <a:pt x="640600" y="330200"/>
                  </a:lnTo>
                  <a:lnTo>
                    <a:pt x="640600" y="368300"/>
                  </a:lnTo>
                  <a:lnTo>
                    <a:pt x="678281" y="368300"/>
                  </a:lnTo>
                  <a:lnTo>
                    <a:pt x="678281" y="406400"/>
                  </a:lnTo>
                  <a:lnTo>
                    <a:pt x="640600" y="406400"/>
                  </a:lnTo>
                  <a:lnTo>
                    <a:pt x="640600" y="368731"/>
                  </a:lnTo>
                  <a:lnTo>
                    <a:pt x="602907" y="368731"/>
                  </a:lnTo>
                  <a:lnTo>
                    <a:pt x="602907" y="406831"/>
                  </a:lnTo>
                  <a:lnTo>
                    <a:pt x="640600" y="406831"/>
                  </a:lnTo>
                  <a:lnTo>
                    <a:pt x="640600" y="444500"/>
                  </a:lnTo>
                  <a:lnTo>
                    <a:pt x="829005" y="444500"/>
                  </a:lnTo>
                  <a:lnTo>
                    <a:pt x="829005" y="406400"/>
                  </a:lnTo>
                  <a:lnTo>
                    <a:pt x="829005" y="368731"/>
                  </a:lnTo>
                  <a:lnTo>
                    <a:pt x="866686" y="368731"/>
                  </a:lnTo>
                  <a:lnTo>
                    <a:pt x="866686" y="330631"/>
                  </a:lnTo>
                  <a:close/>
                </a:path>
                <a:path w="1281429" h="483235">
                  <a:moveTo>
                    <a:pt x="904367" y="368731"/>
                  </a:moveTo>
                  <a:lnTo>
                    <a:pt x="866686" y="368731"/>
                  </a:lnTo>
                  <a:lnTo>
                    <a:pt x="866686" y="406831"/>
                  </a:lnTo>
                  <a:lnTo>
                    <a:pt x="904367" y="406831"/>
                  </a:lnTo>
                  <a:lnTo>
                    <a:pt x="904367" y="368731"/>
                  </a:lnTo>
                  <a:close/>
                </a:path>
                <a:path w="1281429" h="483235">
                  <a:moveTo>
                    <a:pt x="1017422" y="101600"/>
                  </a:moveTo>
                  <a:lnTo>
                    <a:pt x="942060" y="101600"/>
                  </a:lnTo>
                  <a:lnTo>
                    <a:pt x="942060" y="139700"/>
                  </a:lnTo>
                  <a:lnTo>
                    <a:pt x="1017422" y="139700"/>
                  </a:lnTo>
                  <a:lnTo>
                    <a:pt x="1017422" y="101600"/>
                  </a:lnTo>
                  <a:close/>
                </a:path>
                <a:path w="1281429" h="483235">
                  <a:moveTo>
                    <a:pt x="1130465" y="254431"/>
                  </a:moveTo>
                  <a:lnTo>
                    <a:pt x="942060" y="254431"/>
                  </a:lnTo>
                  <a:lnTo>
                    <a:pt x="942060" y="292531"/>
                  </a:lnTo>
                  <a:lnTo>
                    <a:pt x="1130465" y="292531"/>
                  </a:lnTo>
                  <a:lnTo>
                    <a:pt x="1130465" y="254431"/>
                  </a:lnTo>
                  <a:close/>
                </a:path>
                <a:path w="1281429" h="483235">
                  <a:moveTo>
                    <a:pt x="1168146" y="330200"/>
                  </a:moveTo>
                  <a:lnTo>
                    <a:pt x="1130465" y="330200"/>
                  </a:lnTo>
                  <a:lnTo>
                    <a:pt x="1130465" y="368300"/>
                  </a:lnTo>
                  <a:lnTo>
                    <a:pt x="1092784" y="368300"/>
                  </a:lnTo>
                  <a:lnTo>
                    <a:pt x="1092784" y="406400"/>
                  </a:lnTo>
                  <a:lnTo>
                    <a:pt x="1055103" y="406400"/>
                  </a:lnTo>
                  <a:lnTo>
                    <a:pt x="1055103" y="368300"/>
                  </a:lnTo>
                  <a:lnTo>
                    <a:pt x="1092784" y="368300"/>
                  </a:lnTo>
                  <a:lnTo>
                    <a:pt x="1092784" y="330200"/>
                  </a:lnTo>
                  <a:lnTo>
                    <a:pt x="1017422" y="330200"/>
                  </a:lnTo>
                  <a:lnTo>
                    <a:pt x="1017422" y="368300"/>
                  </a:lnTo>
                  <a:lnTo>
                    <a:pt x="1017422" y="406400"/>
                  </a:lnTo>
                  <a:lnTo>
                    <a:pt x="979741" y="406400"/>
                  </a:lnTo>
                  <a:lnTo>
                    <a:pt x="979741" y="368300"/>
                  </a:lnTo>
                  <a:lnTo>
                    <a:pt x="979741" y="330200"/>
                  </a:lnTo>
                  <a:lnTo>
                    <a:pt x="904367" y="330200"/>
                  </a:lnTo>
                  <a:lnTo>
                    <a:pt x="904367" y="254431"/>
                  </a:lnTo>
                  <a:lnTo>
                    <a:pt x="866686" y="254431"/>
                  </a:lnTo>
                  <a:lnTo>
                    <a:pt x="866686" y="330631"/>
                  </a:lnTo>
                  <a:lnTo>
                    <a:pt x="904367" y="330631"/>
                  </a:lnTo>
                  <a:lnTo>
                    <a:pt x="904367" y="368300"/>
                  </a:lnTo>
                  <a:lnTo>
                    <a:pt x="942060" y="368300"/>
                  </a:lnTo>
                  <a:lnTo>
                    <a:pt x="942060" y="406400"/>
                  </a:lnTo>
                  <a:lnTo>
                    <a:pt x="942060" y="444500"/>
                  </a:lnTo>
                  <a:lnTo>
                    <a:pt x="1168146" y="444500"/>
                  </a:lnTo>
                  <a:lnTo>
                    <a:pt x="1168146" y="406400"/>
                  </a:lnTo>
                  <a:lnTo>
                    <a:pt x="1168146" y="368300"/>
                  </a:lnTo>
                  <a:lnTo>
                    <a:pt x="1168146" y="330200"/>
                  </a:lnTo>
                  <a:close/>
                </a:path>
                <a:path w="1281429" h="483235">
                  <a:moveTo>
                    <a:pt x="1168146" y="140131"/>
                  </a:moveTo>
                  <a:lnTo>
                    <a:pt x="1017422" y="140131"/>
                  </a:lnTo>
                  <a:lnTo>
                    <a:pt x="1017422" y="177800"/>
                  </a:lnTo>
                  <a:lnTo>
                    <a:pt x="979741" y="177800"/>
                  </a:lnTo>
                  <a:lnTo>
                    <a:pt x="979741" y="140131"/>
                  </a:lnTo>
                  <a:lnTo>
                    <a:pt x="904367" y="140131"/>
                  </a:lnTo>
                  <a:lnTo>
                    <a:pt x="904367" y="177800"/>
                  </a:lnTo>
                  <a:lnTo>
                    <a:pt x="866686" y="177800"/>
                  </a:lnTo>
                  <a:lnTo>
                    <a:pt x="866686" y="139700"/>
                  </a:lnTo>
                  <a:lnTo>
                    <a:pt x="904367" y="139700"/>
                  </a:lnTo>
                  <a:lnTo>
                    <a:pt x="904367" y="101600"/>
                  </a:lnTo>
                  <a:lnTo>
                    <a:pt x="829005" y="101600"/>
                  </a:lnTo>
                  <a:lnTo>
                    <a:pt x="829005" y="139700"/>
                  </a:lnTo>
                  <a:lnTo>
                    <a:pt x="829005" y="177800"/>
                  </a:lnTo>
                  <a:lnTo>
                    <a:pt x="791324" y="177800"/>
                  </a:lnTo>
                  <a:lnTo>
                    <a:pt x="791324" y="139700"/>
                  </a:lnTo>
                  <a:lnTo>
                    <a:pt x="753643" y="139700"/>
                  </a:lnTo>
                  <a:lnTo>
                    <a:pt x="753643" y="101600"/>
                  </a:lnTo>
                  <a:lnTo>
                    <a:pt x="715962" y="101600"/>
                  </a:lnTo>
                  <a:lnTo>
                    <a:pt x="715962" y="139700"/>
                  </a:lnTo>
                  <a:lnTo>
                    <a:pt x="715962" y="177800"/>
                  </a:lnTo>
                  <a:lnTo>
                    <a:pt x="753643" y="177800"/>
                  </a:lnTo>
                  <a:lnTo>
                    <a:pt x="753643" y="215900"/>
                  </a:lnTo>
                  <a:lnTo>
                    <a:pt x="791324" y="215900"/>
                  </a:lnTo>
                  <a:lnTo>
                    <a:pt x="791324" y="254000"/>
                  </a:lnTo>
                  <a:lnTo>
                    <a:pt x="791324" y="330200"/>
                  </a:lnTo>
                  <a:lnTo>
                    <a:pt x="829005" y="330200"/>
                  </a:lnTo>
                  <a:lnTo>
                    <a:pt x="829005" y="254000"/>
                  </a:lnTo>
                  <a:lnTo>
                    <a:pt x="866686" y="254000"/>
                  </a:lnTo>
                  <a:lnTo>
                    <a:pt x="866686" y="215900"/>
                  </a:lnTo>
                  <a:lnTo>
                    <a:pt x="979741" y="215900"/>
                  </a:lnTo>
                  <a:lnTo>
                    <a:pt x="979741" y="254000"/>
                  </a:lnTo>
                  <a:lnTo>
                    <a:pt x="1055103" y="254000"/>
                  </a:lnTo>
                  <a:lnTo>
                    <a:pt x="1055103" y="215900"/>
                  </a:lnTo>
                  <a:lnTo>
                    <a:pt x="1055103" y="178231"/>
                  </a:lnTo>
                  <a:lnTo>
                    <a:pt x="1092784" y="178231"/>
                  </a:lnTo>
                  <a:lnTo>
                    <a:pt x="1092784" y="216331"/>
                  </a:lnTo>
                  <a:lnTo>
                    <a:pt x="1130465" y="216331"/>
                  </a:lnTo>
                  <a:lnTo>
                    <a:pt x="1130465" y="178231"/>
                  </a:lnTo>
                  <a:lnTo>
                    <a:pt x="1168146" y="178231"/>
                  </a:lnTo>
                  <a:lnTo>
                    <a:pt x="1168146" y="140131"/>
                  </a:lnTo>
                  <a:close/>
                </a:path>
                <a:path w="1281429" h="483235">
                  <a:moveTo>
                    <a:pt x="1243520" y="406831"/>
                  </a:moveTo>
                  <a:lnTo>
                    <a:pt x="1205826" y="406831"/>
                  </a:lnTo>
                  <a:lnTo>
                    <a:pt x="1205826" y="444931"/>
                  </a:lnTo>
                  <a:lnTo>
                    <a:pt x="1243520" y="444931"/>
                  </a:lnTo>
                  <a:lnTo>
                    <a:pt x="1243520" y="406831"/>
                  </a:lnTo>
                  <a:close/>
                </a:path>
                <a:path w="1281429" h="483235">
                  <a:moveTo>
                    <a:pt x="1281201" y="444931"/>
                  </a:moveTo>
                  <a:lnTo>
                    <a:pt x="1243520" y="444931"/>
                  </a:lnTo>
                  <a:lnTo>
                    <a:pt x="1243520" y="483031"/>
                  </a:lnTo>
                  <a:lnTo>
                    <a:pt x="1281201" y="483031"/>
                  </a:lnTo>
                  <a:lnTo>
                    <a:pt x="1281201" y="444931"/>
                  </a:lnTo>
                  <a:close/>
                </a:path>
              </a:pathLst>
            </a:custGeom>
            <a:solidFill>
              <a:srgbClr val="2935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828699" y="2546376"/>
              <a:ext cx="1394460" cy="1393825"/>
            </a:xfrm>
            <a:custGeom>
              <a:avLst/>
              <a:gdLst/>
              <a:ahLst/>
              <a:cxnLst/>
              <a:rect l="l" t="t" r="r" b="b"/>
              <a:pathLst>
                <a:path w="1394459" h="1393825">
                  <a:moveTo>
                    <a:pt x="113042" y="339712"/>
                  </a:moveTo>
                  <a:lnTo>
                    <a:pt x="75361" y="339712"/>
                  </a:lnTo>
                  <a:lnTo>
                    <a:pt x="75361" y="301612"/>
                  </a:lnTo>
                  <a:lnTo>
                    <a:pt x="0" y="301612"/>
                  </a:lnTo>
                  <a:lnTo>
                    <a:pt x="0" y="339712"/>
                  </a:lnTo>
                  <a:lnTo>
                    <a:pt x="0" y="376542"/>
                  </a:lnTo>
                  <a:lnTo>
                    <a:pt x="0" y="452742"/>
                  </a:lnTo>
                  <a:lnTo>
                    <a:pt x="37680" y="452742"/>
                  </a:lnTo>
                  <a:lnTo>
                    <a:pt x="37680" y="376542"/>
                  </a:lnTo>
                  <a:lnTo>
                    <a:pt x="113042" y="376542"/>
                  </a:lnTo>
                  <a:lnTo>
                    <a:pt x="113042" y="339712"/>
                  </a:lnTo>
                  <a:close/>
                </a:path>
                <a:path w="1394459" h="1393825">
                  <a:moveTo>
                    <a:pt x="150723" y="1055103"/>
                  </a:moveTo>
                  <a:lnTo>
                    <a:pt x="75361" y="1055103"/>
                  </a:lnTo>
                  <a:lnTo>
                    <a:pt x="75361" y="1092784"/>
                  </a:lnTo>
                  <a:lnTo>
                    <a:pt x="150723" y="1092784"/>
                  </a:lnTo>
                  <a:lnTo>
                    <a:pt x="150723" y="1055103"/>
                  </a:lnTo>
                  <a:close/>
                </a:path>
                <a:path w="1394459" h="1393825">
                  <a:moveTo>
                    <a:pt x="188404" y="1205826"/>
                  </a:moveTo>
                  <a:lnTo>
                    <a:pt x="75361" y="1205826"/>
                  </a:lnTo>
                  <a:lnTo>
                    <a:pt x="75361" y="1318882"/>
                  </a:lnTo>
                  <a:lnTo>
                    <a:pt x="188404" y="1318882"/>
                  </a:lnTo>
                  <a:lnTo>
                    <a:pt x="188404" y="1205826"/>
                  </a:lnTo>
                  <a:close/>
                </a:path>
                <a:path w="1394459" h="1393825">
                  <a:moveTo>
                    <a:pt x="188404" y="75361"/>
                  </a:moveTo>
                  <a:lnTo>
                    <a:pt x="75361" y="75361"/>
                  </a:lnTo>
                  <a:lnTo>
                    <a:pt x="75361" y="188404"/>
                  </a:lnTo>
                  <a:lnTo>
                    <a:pt x="188404" y="188404"/>
                  </a:lnTo>
                  <a:lnTo>
                    <a:pt x="188404" y="75361"/>
                  </a:lnTo>
                  <a:close/>
                </a:path>
                <a:path w="1394459" h="1393825">
                  <a:moveTo>
                    <a:pt x="263766" y="1168146"/>
                  </a:moveTo>
                  <a:lnTo>
                    <a:pt x="226085" y="1168146"/>
                  </a:lnTo>
                  <a:lnTo>
                    <a:pt x="226085" y="1356563"/>
                  </a:lnTo>
                  <a:lnTo>
                    <a:pt x="263766" y="1356563"/>
                  </a:lnTo>
                  <a:lnTo>
                    <a:pt x="263766" y="1168146"/>
                  </a:lnTo>
                  <a:close/>
                </a:path>
                <a:path w="1394459" h="1393825">
                  <a:moveTo>
                    <a:pt x="263766" y="1130922"/>
                  </a:moveTo>
                  <a:lnTo>
                    <a:pt x="0" y="1130922"/>
                  </a:lnTo>
                  <a:lnTo>
                    <a:pt x="0" y="1167752"/>
                  </a:lnTo>
                  <a:lnTo>
                    <a:pt x="0" y="1356982"/>
                  </a:lnTo>
                  <a:lnTo>
                    <a:pt x="0" y="1393812"/>
                  </a:lnTo>
                  <a:lnTo>
                    <a:pt x="263766" y="1393812"/>
                  </a:lnTo>
                  <a:lnTo>
                    <a:pt x="263766" y="1356982"/>
                  </a:lnTo>
                  <a:lnTo>
                    <a:pt x="37680" y="1356982"/>
                  </a:lnTo>
                  <a:lnTo>
                    <a:pt x="37680" y="1167752"/>
                  </a:lnTo>
                  <a:lnTo>
                    <a:pt x="263766" y="1167752"/>
                  </a:lnTo>
                  <a:lnTo>
                    <a:pt x="263766" y="1130922"/>
                  </a:lnTo>
                  <a:close/>
                </a:path>
                <a:path w="1394459" h="1393825">
                  <a:moveTo>
                    <a:pt x="263766" y="302044"/>
                  </a:moveTo>
                  <a:lnTo>
                    <a:pt x="226085" y="302044"/>
                  </a:lnTo>
                  <a:lnTo>
                    <a:pt x="226085" y="340144"/>
                  </a:lnTo>
                  <a:lnTo>
                    <a:pt x="263766" y="340144"/>
                  </a:lnTo>
                  <a:lnTo>
                    <a:pt x="263766" y="302044"/>
                  </a:lnTo>
                  <a:close/>
                </a:path>
                <a:path w="1394459" h="1393825">
                  <a:moveTo>
                    <a:pt x="263766" y="37680"/>
                  </a:moveTo>
                  <a:lnTo>
                    <a:pt x="226085" y="37680"/>
                  </a:lnTo>
                  <a:lnTo>
                    <a:pt x="226085" y="226085"/>
                  </a:lnTo>
                  <a:lnTo>
                    <a:pt x="263766" y="226085"/>
                  </a:lnTo>
                  <a:lnTo>
                    <a:pt x="263766" y="37680"/>
                  </a:lnTo>
                  <a:close/>
                </a:path>
                <a:path w="1394459" h="1393825">
                  <a:moveTo>
                    <a:pt x="263766" y="622"/>
                  </a:moveTo>
                  <a:lnTo>
                    <a:pt x="0" y="622"/>
                  </a:lnTo>
                  <a:lnTo>
                    <a:pt x="0" y="37452"/>
                  </a:lnTo>
                  <a:lnTo>
                    <a:pt x="0" y="226682"/>
                  </a:lnTo>
                  <a:lnTo>
                    <a:pt x="0" y="263512"/>
                  </a:lnTo>
                  <a:lnTo>
                    <a:pt x="263766" y="263512"/>
                  </a:lnTo>
                  <a:lnTo>
                    <a:pt x="263766" y="226682"/>
                  </a:lnTo>
                  <a:lnTo>
                    <a:pt x="37680" y="226682"/>
                  </a:lnTo>
                  <a:lnTo>
                    <a:pt x="37680" y="37452"/>
                  </a:lnTo>
                  <a:lnTo>
                    <a:pt x="263766" y="37452"/>
                  </a:lnTo>
                  <a:lnTo>
                    <a:pt x="263766" y="622"/>
                  </a:lnTo>
                  <a:close/>
                </a:path>
                <a:path w="1394459" h="1393825">
                  <a:moveTo>
                    <a:pt x="376821" y="48044"/>
                  </a:moveTo>
                  <a:lnTo>
                    <a:pt x="301447" y="48044"/>
                  </a:lnTo>
                  <a:lnTo>
                    <a:pt x="301447" y="86144"/>
                  </a:lnTo>
                  <a:lnTo>
                    <a:pt x="376821" y="86144"/>
                  </a:lnTo>
                  <a:lnTo>
                    <a:pt x="376821" y="48044"/>
                  </a:lnTo>
                  <a:close/>
                </a:path>
                <a:path w="1394459" h="1393825">
                  <a:moveTo>
                    <a:pt x="414502" y="238544"/>
                  </a:moveTo>
                  <a:lnTo>
                    <a:pt x="376821" y="238544"/>
                  </a:lnTo>
                  <a:lnTo>
                    <a:pt x="376821" y="263944"/>
                  </a:lnTo>
                  <a:lnTo>
                    <a:pt x="414502" y="263944"/>
                  </a:lnTo>
                  <a:lnTo>
                    <a:pt x="414502" y="238544"/>
                  </a:lnTo>
                  <a:close/>
                </a:path>
                <a:path w="1394459" h="1393825">
                  <a:moveTo>
                    <a:pt x="414502" y="162344"/>
                  </a:moveTo>
                  <a:lnTo>
                    <a:pt x="376821" y="162344"/>
                  </a:lnTo>
                  <a:lnTo>
                    <a:pt x="376821" y="200444"/>
                  </a:lnTo>
                  <a:lnTo>
                    <a:pt x="414502" y="200444"/>
                  </a:lnTo>
                  <a:lnTo>
                    <a:pt x="414502" y="162344"/>
                  </a:lnTo>
                  <a:close/>
                </a:path>
                <a:path w="1394459" h="1393825">
                  <a:moveTo>
                    <a:pt x="489864" y="162344"/>
                  </a:moveTo>
                  <a:lnTo>
                    <a:pt x="452183" y="162344"/>
                  </a:lnTo>
                  <a:lnTo>
                    <a:pt x="452183" y="200444"/>
                  </a:lnTo>
                  <a:lnTo>
                    <a:pt x="489864" y="200444"/>
                  </a:lnTo>
                  <a:lnTo>
                    <a:pt x="489864" y="162344"/>
                  </a:lnTo>
                  <a:close/>
                </a:path>
                <a:path w="1394459" h="1393825">
                  <a:moveTo>
                    <a:pt x="565226" y="238544"/>
                  </a:moveTo>
                  <a:lnTo>
                    <a:pt x="527545" y="238544"/>
                  </a:lnTo>
                  <a:lnTo>
                    <a:pt x="527545" y="263512"/>
                  </a:lnTo>
                  <a:lnTo>
                    <a:pt x="489864" y="263512"/>
                  </a:lnTo>
                  <a:lnTo>
                    <a:pt x="489864" y="238544"/>
                  </a:lnTo>
                  <a:lnTo>
                    <a:pt x="527545" y="238544"/>
                  </a:lnTo>
                  <a:lnTo>
                    <a:pt x="527545" y="200444"/>
                  </a:lnTo>
                  <a:lnTo>
                    <a:pt x="489864" y="200444"/>
                  </a:lnTo>
                  <a:lnTo>
                    <a:pt x="489864" y="238112"/>
                  </a:lnTo>
                  <a:lnTo>
                    <a:pt x="452183" y="238112"/>
                  </a:lnTo>
                  <a:lnTo>
                    <a:pt x="452183" y="200444"/>
                  </a:lnTo>
                  <a:lnTo>
                    <a:pt x="414502" y="200444"/>
                  </a:lnTo>
                  <a:lnTo>
                    <a:pt x="414502" y="238544"/>
                  </a:lnTo>
                  <a:lnTo>
                    <a:pt x="452183" y="238544"/>
                  </a:lnTo>
                  <a:lnTo>
                    <a:pt x="452183" y="263512"/>
                  </a:lnTo>
                  <a:lnTo>
                    <a:pt x="452183" y="301612"/>
                  </a:lnTo>
                  <a:lnTo>
                    <a:pt x="452183" y="339712"/>
                  </a:lnTo>
                  <a:lnTo>
                    <a:pt x="489864" y="339712"/>
                  </a:lnTo>
                  <a:lnTo>
                    <a:pt x="489864" y="301612"/>
                  </a:lnTo>
                  <a:lnTo>
                    <a:pt x="565226" y="301612"/>
                  </a:lnTo>
                  <a:lnTo>
                    <a:pt x="565226" y="263944"/>
                  </a:lnTo>
                  <a:lnTo>
                    <a:pt x="565226" y="263512"/>
                  </a:lnTo>
                  <a:lnTo>
                    <a:pt x="565226" y="238544"/>
                  </a:lnTo>
                  <a:close/>
                </a:path>
                <a:path w="1394459" h="1393825">
                  <a:moveTo>
                    <a:pt x="602907" y="302044"/>
                  </a:moveTo>
                  <a:lnTo>
                    <a:pt x="565226" y="302044"/>
                  </a:lnTo>
                  <a:lnTo>
                    <a:pt x="565226" y="340144"/>
                  </a:lnTo>
                  <a:lnTo>
                    <a:pt x="602907" y="340144"/>
                  </a:lnTo>
                  <a:lnTo>
                    <a:pt x="602907" y="302044"/>
                  </a:lnTo>
                  <a:close/>
                </a:path>
                <a:path w="1394459" h="1393825">
                  <a:moveTo>
                    <a:pt x="753643" y="200444"/>
                  </a:moveTo>
                  <a:lnTo>
                    <a:pt x="715962" y="200444"/>
                  </a:lnTo>
                  <a:lnTo>
                    <a:pt x="715962" y="238544"/>
                  </a:lnTo>
                  <a:lnTo>
                    <a:pt x="753643" y="238544"/>
                  </a:lnTo>
                  <a:lnTo>
                    <a:pt x="753643" y="200444"/>
                  </a:lnTo>
                  <a:close/>
                </a:path>
                <a:path w="1394459" h="1393825">
                  <a:moveTo>
                    <a:pt x="866686" y="302044"/>
                  </a:moveTo>
                  <a:lnTo>
                    <a:pt x="753643" y="302044"/>
                  </a:lnTo>
                  <a:lnTo>
                    <a:pt x="753643" y="340144"/>
                  </a:lnTo>
                  <a:lnTo>
                    <a:pt x="866686" y="340144"/>
                  </a:lnTo>
                  <a:lnTo>
                    <a:pt x="866686" y="302044"/>
                  </a:lnTo>
                  <a:close/>
                </a:path>
                <a:path w="1394459" h="1393825">
                  <a:moveTo>
                    <a:pt x="942060" y="162344"/>
                  </a:moveTo>
                  <a:lnTo>
                    <a:pt x="904367" y="162344"/>
                  </a:lnTo>
                  <a:lnTo>
                    <a:pt x="904367" y="200444"/>
                  </a:lnTo>
                  <a:lnTo>
                    <a:pt x="942060" y="200444"/>
                  </a:lnTo>
                  <a:lnTo>
                    <a:pt x="942060" y="162344"/>
                  </a:lnTo>
                  <a:close/>
                </a:path>
                <a:path w="1394459" h="1393825">
                  <a:moveTo>
                    <a:pt x="979741" y="200444"/>
                  </a:moveTo>
                  <a:lnTo>
                    <a:pt x="942060" y="200444"/>
                  </a:lnTo>
                  <a:lnTo>
                    <a:pt x="942060" y="238544"/>
                  </a:lnTo>
                  <a:lnTo>
                    <a:pt x="979741" y="238544"/>
                  </a:lnTo>
                  <a:lnTo>
                    <a:pt x="979741" y="200444"/>
                  </a:lnTo>
                  <a:close/>
                </a:path>
                <a:path w="1394459" h="1393825">
                  <a:moveTo>
                    <a:pt x="1017422" y="162344"/>
                  </a:moveTo>
                  <a:lnTo>
                    <a:pt x="979741" y="162344"/>
                  </a:lnTo>
                  <a:lnTo>
                    <a:pt x="979741" y="200444"/>
                  </a:lnTo>
                  <a:lnTo>
                    <a:pt x="1017422" y="200444"/>
                  </a:lnTo>
                  <a:lnTo>
                    <a:pt x="1017422" y="162344"/>
                  </a:lnTo>
                  <a:close/>
                </a:path>
                <a:path w="1394459" h="1393825">
                  <a:moveTo>
                    <a:pt x="1017422" y="85712"/>
                  </a:moveTo>
                  <a:lnTo>
                    <a:pt x="942060" y="85712"/>
                  </a:lnTo>
                  <a:lnTo>
                    <a:pt x="942060" y="123812"/>
                  </a:lnTo>
                  <a:lnTo>
                    <a:pt x="904367" y="123812"/>
                  </a:lnTo>
                  <a:lnTo>
                    <a:pt x="904367" y="85712"/>
                  </a:lnTo>
                  <a:lnTo>
                    <a:pt x="904367" y="47612"/>
                  </a:lnTo>
                  <a:lnTo>
                    <a:pt x="866686" y="47612"/>
                  </a:lnTo>
                  <a:lnTo>
                    <a:pt x="866686" y="9944"/>
                  </a:lnTo>
                  <a:lnTo>
                    <a:pt x="829005" y="9944"/>
                  </a:lnTo>
                  <a:lnTo>
                    <a:pt x="829005" y="48044"/>
                  </a:lnTo>
                  <a:lnTo>
                    <a:pt x="866686" y="48044"/>
                  </a:lnTo>
                  <a:lnTo>
                    <a:pt x="866686" y="85712"/>
                  </a:lnTo>
                  <a:lnTo>
                    <a:pt x="829005" y="85712"/>
                  </a:lnTo>
                  <a:lnTo>
                    <a:pt x="829005" y="48044"/>
                  </a:lnTo>
                  <a:lnTo>
                    <a:pt x="791324" y="48044"/>
                  </a:lnTo>
                  <a:lnTo>
                    <a:pt x="791324" y="86144"/>
                  </a:lnTo>
                  <a:lnTo>
                    <a:pt x="829005" y="86144"/>
                  </a:lnTo>
                  <a:lnTo>
                    <a:pt x="829005" y="123812"/>
                  </a:lnTo>
                  <a:lnTo>
                    <a:pt x="791324" y="123812"/>
                  </a:lnTo>
                  <a:lnTo>
                    <a:pt x="791324" y="86144"/>
                  </a:lnTo>
                  <a:lnTo>
                    <a:pt x="753643" y="86144"/>
                  </a:lnTo>
                  <a:lnTo>
                    <a:pt x="753643" y="124244"/>
                  </a:lnTo>
                  <a:lnTo>
                    <a:pt x="791324" y="124244"/>
                  </a:lnTo>
                  <a:lnTo>
                    <a:pt x="791324" y="161912"/>
                  </a:lnTo>
                  <a:lnTo>
                    <a:pt x="791324" y="200012"/>
                  </a:lnTo>
                  <a:lnTo>
                    <a:pt x="829005" y="200012"/>
                  </a:lnTo>
                  <a:lnTo>
                    <a:pt x="829005" y="161912"/>
                  </a:lnTo>
                  <a:lnTo>
                    <a:pt x="1017422" y="161912"/>
                  </a:lnTo>
                  <a:lnTo>
                    <a:pt x="1017422" y="123812"/>
                  </a:lnTo>
                  <a:lnTo>
                    <a:pt x="1017422" y="85712"/>
                  </a:lnTo>
                  <a:close/>
                </a:path>
                <a:path w="1394459" h="1393825">
                  <a:moveTo>
                    <a:pt x="1092784" y="238112"/>
                  </a:moveTo>
                  <a:lnTo>
                    <a:pt x="1055103" y="238112"/>
                  </a:lnTo>
                  <a:lnTo>
                    <a:pt x="1055103" y="263512"/>
                  </a:lnTo>
                  <a:lnTo>
                    <a:pt x="1017422" y="263512"/>
                  </a:lnTo>
                  <a:lnTo>
                    <a:pt x="1017422" y="238544"/>
                  </a:lnTo>
                  <a:lnTo>
                    <a:pt x="979741" y="238544"/>
                  </a:lnTo>
                  <a:lnTo>
                    <a:pt x="979741" y="263512"/>
                  </a:lnTo>
                  <a:lnTo>
                    <a:pt x="942060" y="263512"/>
                  </a:lnTo>
                  <a:lnTo>
                    <a:pt x="942060" y="238544"/>
                  </a:lnTo>
                  <a:lnTo>
                    <a:pt x="904367" y="238544"/>
                  </a:lnTo>
                  <a:lnTo>
                    <a:pt x="904367" y="263512"/>
                  </a:lnTo>
                  <a:lnTo>
                    <a:pt x="866686" y="263512"/>
                  </a:lnTo>
                  <a:lnTo>
                    <a:pt x="866686" y="200444"/>
                  </a:lnTo>
                  <a:lnTo>
                    <a:pt x="829005" y="200444"/>
                  </a:lnTo>
                  <a:lnTo>
                    <a:pt x="829005" y="263512"/>
                  </a:lnTo>
                  <a:lnTo>
                    <a:pt x="791324" y="263512"/>
                  </a:lnTo>
                  <a:lnTo>
                    <a:pt x="791324" y="238544"/>
                  </a:lnTo>
                  <a:lnTo>
                    <a:pt x="753643" y="238544"/>
                  </a:lnTo>
                  <a:lnTo>
                    <a:pt x="753643" y="263512"/>
                  </a:lnTo>
                  <a:lnTo>
                    <a:pt x="715962" y="263512"/>
                  </a:lnTo>
                  <a:lnTo>
                    <a:pt x="715962" y="238544"/>
                  </a:lnTo>
                  <a:lnTo>
                    <a:pt x="678281" y="238544"/>
                  </a:lnTo>
                  <a:lnTo>
                    <a:pt x="678281" y="263512"/>
                  </a:lnTo>
                  <a:lnTo>
                    <a:pt x="640600" y="263512"/>
                  </a:lnTo>
                  <a:lnTo>
                    <a:pt x="640600" y="238112"/>
                  </a:lnTo>
                  <a:lnTo>
                    <a:pt x="640600" y="200012"/>
                  </a:lnTo>
                  <a:lnTo>
                    <a:pt x="715962" y="200012"/>
                  </a:lnTo>
                  <a:lnTo>
                    <a:pt x="715962" y="161912"/>
                  </a:lnTo>
                  <a:lnTo>
                    <a:pt x="715962" y="123812"/>
                  </a:lnTo>
                  <a:lnTo>
                    <a:pt x="678281" y="123812"/>
                  </a:lnTo>
                  <a:lnTo>
                    <a:pt x="678281" y="86144"/>
                  </a:lnTo>
                  <a:lnTo>
                    <a:pt x="753643" y="86144"/>
                  </a:lnTo>
                  <a:lnTo>
                    <a:pt x="753643" y="48044"/>
                  </a:lnTo>
                  <a:lnTo>
                    <a:pt x="715962" y="48044"/>
                  </a:lnTo>
                  <a:lnTo>
                    <a:pt x="715962" y="9944"/>
                  </a:lnTo>
                  <a:lnTo>
                    <a:pt x="640600" y="9944"/>
                  </a:lnTo>
                  <a:lnTo>
                    <a:pt x="640600" y="48044"/>
                  </a:lnTo>
                  <a:lnTo>
                    <a:pt x="602907" y="48044"/>
                  </a:lnTo>
                  <a:lnTo>
                    <a:pt x="602907" y="9944"/>
                  </a:lnTo>
                  <a:lnTo>
                    <a:pt x="527545" y="9944"/>
                  </a:lnTo>
                  <a:lnTo>
                    <a:pt x="527545" y="48044"/>
                  </a:lnTo>
                  <a:lnTo>
                    <a:pt x="565226" y="48044"/>
                  </a:lnTo>
                  <a:lnTo>
                    <a:pt x="565226" y="85712"/>
                  </a:lnTo>
                  <a:lnTo>
                    <a:pt x="527545" y="85712"/>
                  </a:lnTo>
                  <a:lnTo>
                    <a:pt x="527545" y="48044"/>
                  </a:lnTo>
                  <a:lnTo>
                    <a:pt x="489864" y="48044"/>
                  </a:lnTo>
                  <a:lnTo>
                    <a:pt x="489864" y="9944"/>
                  </a:lnTo>
                  <a:lnTo>
                    <a:pt x="414502" y="9944"/>
                  </a:lnTo>
                  <a:lnTo>
                    <a:pt x="414502" y="48044"/>
                  </a:lnTo>
                  <a:lnTo>
                    <a:pt x="452183" y="48044"/>
                  </a:lnTo>
                  <a:lnTo>
                    <a:pt x="452183" y="86144"/>
                  </a:lnTo>
                  <a:lnTo>
                    <a:pt x="527545" y="86144"/>
                  </a:lnTo>
                  <a:lnTo>
                    <a:pt x="527545" y="123812"/>
                  </a:lnTo>
                  <a:lnTo>
                    <a:pt x="414502" y="123812"/>
                  </a:lnTo>
                  <a:lnTo>
                    <a:pt x="414502" y="86144"/>
                  </a:lnTo>
                  <a:lnTo>
                    <a:pt x="376821" y="86144"/>
                  </a:lnTo>
                  <a:lnTo>
                    <a:pt x="376821" y="123812"/>
                  </a:lnTo>
                  <a:lnTo>
                    <a:pt x="339140" y="123812"/>
                  </a:lnTo>
                  <a:lnTo>
                    <a:pt x="339140" y="161912"/>
                  </a:lnTo>
                  <a:lnTo>
                    <a:pt x="565226" y="161912"/>
                  </a:lnTo>
                  <a:lnTo>
                    <a:pt x="565226" y="123812"/>
                  </a:lnTo>
                  <a:lnTo>
                    <a:pt x="565226" y="86144"/>
                  </a:lnTo>
                  <a:lnTo>
                    <a:pt x="640600" y="86144"/>
                  </a:lnTo>
                  <a:lnTo>
                    <a:pt x="640600" y="123812"/>
                  </a:lnTo>
                  <a:lnTo>
                    <a:pt x="640600" y="161912"/>
                  </a:lnTo>
                  <a:lnTo>
                    <a:pt x="602907" y="161912"/>
                  </a:lnTo>
                  <a:lnTo>
                    <a:pt x="602907" y="200012"/>
                  </a:lnTo>
                  <a:lnTo>
                    <a:pt x="565226" y="200012"/>
                  </a:lnTo>
                  <a:lnTo>
                    <a:pt x="565226" y="238112"/>
                  </a:lnTo>
                  <a:lnTo>
                    <a:pt x="602907" y="238112"/>
                  </a:lnTo>
                  <a:lnTo>
                    <a:pt x="602907" y="263512"/>
                  </a:lnTo>
                  <a:lnTo>
                    <a:pt x="602907" y="301612"/>
                  </a:lnTo>
                  <a:lnTo>
                    <a:pt x="678281" y="301612"/>
                  </a:lnTo>
                  <a:lnTo>
                    <a:pt x="678281" y="263944"/>
                  </a:lnTo>
                  <a:lnTo>
                    <a:pt x="715962" y="263944"/>
                  </a:lnTo>
                  <a:lnTo>
                    <a:pt x="715962" y="301612"/>
                  </a:lnTo>
                  <a:lnTo>
                    <a:pt x="979741" y="301612"/>
                  </a:lnTo>
                  <a:lnTo>
                    <a:pt x="979741" y="339712"/>
                  </a:lnTo>
                  <a:lnTo>
                    <a:pt x="942060" y="339712"/>
                  </a:lnTo>
                  <a:lnTo>
                    <a:pt x="942060" y="377812"/>
                  </a:lnTo>
                  <a:lnTo>
                    <a:pt x="1017422" y="377812"/>
                  </a:lnTo>
                  <a:lnTo>
                    <a:pt x="1017422" y="339712"/>
                  </a:lnTo>
                  <a:lnTo>
                    <a:pt x="1017422" y="301612"/>
                  </a:lnTo>
                  <a:lnTo>
                    <a:pt x="1092784" y="301612"/>
                  </a:lnTo>
                  <a:lnTo>
                    <a:pt x="1092784" y="263512"/>
                  </a:lnTo>
                  <a:lnTo>
                    <a:pt x="1092784" y="238112"/>
                  </a:lnTo>
                  <a:close/>
                </a:path>
                <a:path w="1394459" h="1393825">
                  <a:moveTo>
                    <a:pt x="1092784" y="0"/>
                  </a:moveTo>
                  <a:lnTo>
                    <a:pt x="942060" y="0"/>
                  </a:lnTo>
                  <a:lnTo>
                    <a:pt x="942060" y="37680"/>
                  </a:lnTo>
                  <a:lnTo>
                    <a:pt x="1092784" y="37680"/>
                  </a:lnTo>
                  <a:lnTo>
                    <a:pt x="1092784" y="0"/>
                  </a:lnTo>
                  <a:close/>
                </a:path>
                <a:path w="1394459" h="1393825">
                  <a:moveTo>
                    <a:pt x="1168146" y="302044"/>
                  </a:moveTo>
                  <a:lnTo>
                    <a:pt x="1055103" y="302044"/>
                  </a:lnTo>
                  <a:lnTo>
                    <a:pt x="1055103" y="340144"/>
                  </a:lnTo>
                  <a:lnTo>
                    <a:pt x="1168146" y="340144"/>
                  </a:lnTo>
                  <a:lnTo>
                    <a:pt x="1168146" y="302044"/>
                  </a:lnTo>
                  <a:close/>
                </a:path>
                <a:path w="1394459" h="1393825">
                  <a:moveTo>
                    <a:pt x="1318882" y="376542"/>
                  </a:moveTo>
                  <a:lnTo>
                    <a:pt x="1243520" y="376542"/>
                  </a:lnTo>
                  <a:lnTo>
                    <a:pt x="1243520" y="339712"/>
                  </a:lnTo>
                  <a:lnTo>
                    <a:pt x="1205826" y="339712"/>
                  </a:lnTo>
                  <a:lnTo>
                    <a:pt x="1205826" y="376542"/>
                  </a:lnTo>
                  <a:lnTo>
                    <a:pt x="1205826" y="414642"/>
                  </a:lnTo>
                  <a:lnTo>
                    <a:pt x="1318882" y="414642"/>
                  </a:lnTo>
                  <a:lnTo>
                    <a:pt x="1318882" y="376542"/>
                  </a:lnTo>
                  <a:close/>
                </a:path>
                <a:path w="1394459" h="1393825">
                  <a:moveTo>
                    <a:pt x="1318882" y="75361"/>
                  </a:moveTo>
                  <a:lnTo>
                    <a:pt x="1205826" y="75361"/>
                  </a:lnTo>
                  <a:lnTo>
                    <a:pt x="1205826" y="188404"/>
                  </a:lnTo>
                  <a:lnTo>
                    <a:pt x="1318882" y="188404"/>
                  </a:lnTo>
                  <a:lnTo>
                    <a:pt x="1318882" y="75361"/>
                  </a:lnTo>
                  <a:close/>
                </a:path>
                <a:path w="1394459" h="1393825">
                  <a:moveTo>
                    <a:pt x="1394244" y="37680"/>
                  </a:moveTo>
                  <a:lnTo>
                    <a:pt x="1356563" y="37680"/>
                  </a:lnTo>
                  <a:lnTo>
                    <a:pt x="1356563" y="226085"/>
                  </a:lnTo>
                  <a:lnTo>
                    <a:pt x="1394244" y="226085"/>
                  </a:lnTo>
                  <a:lnTo>
                    <a:pt x="1394244" y="37680"/>
                  </a:lnTo>
                  <a:close/>
                </a:path>
                <a:path w="1394459" h="1393825">
                  <a:moveTo>
                    <a:pt x="1394244" y="622"/>
                  </a:moveTo>
                  <a:lnTo>
                    <a:pt x="1130465" y="622"/>
                  </a:lnTo>
                  <a:lnTo>
                    <a:pt x="1130465" y="37452"/>
                  </a:lnTo>
                  <a:lnTo>
                    <a:pt x="1130465" y="226682"/>
                  </a:lnTo>
                  <a:lnTo>
                    <a:pt x="1130465" y="263512"/>
                  </a:lnTo>
                  <a:lnTo>
                    <a:pt x="1394244" y="263512"/>
                  </a:lnTo>
                  <a:lnTo>
                    <a:pt x="1394244" y="226682"/>
                  </a:lnTo>
                  <a:lnTo>
                    <a:pt x="1168146" y="226682"/>
                  </a:lnTo>
                  <a:lnTo>
                    <a:pt x="1168146" y="37452"/>
                  </a:lnTo>
                  <a:lnTo>
                    <a:pt x="1394244" y="37452"/>
                  </a:lnTo>
                  <a:lnTo>
                    <a:pt x="1394244" y="622"/>
                  </a:lnTo>
                  <a:close/>
                </a:path>
              </a:pathLst>
            </a:custGeom>
            <a:solidFill>
              <a:srgbClr val="2935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904061" y="3224645"/>
              <a:ext cx="1318895" cy="716280"/>
            </a:xfrm>
            <a:custGeom>
              <a:avLst/>
              <a:gdLst/>
              <a:ahLst/>
              <a:cxnLst/>
              <a:rect l="l" t="t" r="r" b="b"/>
              <a:pathLst>
                <a:path w="1318895" h="716279">
                  <a:moveTo>
                    <a:pt x="75361" y="376834"/>
                  </a:moveTo>
                  <a:lnTo>
                    <a:pt x="0" y="376834"/>
                  </a:lnTo>
                  <a:lnTo>
                    <a:pt x="0" y="414515"/>
                  </a:lnTo>
                  <a:lnTo>
                    <a:pt x="75361" y="414515"/>
                  </a:lnTo>
                  <a:lnTo>
                    <a:pt x="75361" y="376834"/>
                  </a:lnTo>
                  <a:close/>
                </a:path>
                <a:path w="1318895" h="716279">
                  <a:moveTo>
                    <a:pt x="263779" y="640613"/>
                  </a:moveTo>
                  <a:lnTo>
                    <a:pt x="226085" y="640613"/>
                  </a:lnTo>
                  <a:lnTo>
                    <a:pt x="226085" y="715975"/>
                  </a:lnTo>
                  <a:lnTo>
                    <a:pt x="263779" y="715975"/>
                  </a:lnTo>
                  <a:lnTo>
                    <a:pt x="263779" y="640613"/>
                  </a:lnTo>
                  <a:close/>
                </a:path>
                <a:path w="1318895" h="716279">
                  <a:moveTo>
                    <a:pt x="1318882" y="0"/>
                  </a:moveTo>
                  <a:lnTo>
                    <a:pt x="1281201" y="0"/>
                  </a:lnTo>
                  <a:lnTo>
                    <a:pt x="1281201" y="75374"/>
                  </a:lnTo>
                  <a:lnTo>
                    <a:pt x="1318882" y="75374"/>
                  </a:lnTo>
                  <a:lnTo>
                    <a:pt x="1318882" y="0"/>
                  </a:lnTo>
                  <a:close/>
                </a:path>
              </a:pathLst>
            </a:custGeom>
            <a:solidFill>
              <a:srgbClr val="2935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28700" y="3186967"/>
              <a:ext cx="75365" cy="7536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8205521" y="2697100"/>
              <a:ext cx="1017905" cy="1243965"/>
            </a:xfrm>
            <a:custGeom>
              <a:avLst/>
              <a:gdLst/>
              <a:ahLst/>
              <a:cxnLst/>
              <a:rect l="l" t="t" r="r" b="b"/>
              <a:pathLst>
                <a:path w="1017904" h="1243964">
                  <a:moveTo>
                    <a:pt x="37680" y="1168158"/>
                  </a:moveTo>
                  <a:lnTo>
                    <a:pt x="0" y="1168158"/>
                  </a:lnTo>
                  <a:lnTo>
                    <a:pt x="0" y="1243520"/>
                  </a:lnTo>
                  <a:lnTo>
                    <a:pt x="37680" y="1243520"/>
                  </a:lnTo>
                  <a:lnTo>
                    <a:pt x="37680" y="1168158"/>
                  </a:lnTo>
                  <a:close/>
                </a:path>
                <a:path w="1017904" h="1243964">
                  <a:moveTo>
                    <a:pt x="226085" y="715962"/>
                  </a:moveTo>
                  <a:lnTo>
                    <a:pt x="188404" y="715962"/>
                  </a:lnTo>
                  <a:lnTo>
                    <a:pt x="188404" y="753643"/>
                  </a:lnTo>
                  <a:lnTo>
                    <a:pt x="226085" y="753643"/>
                  </a:lnTo>
                  <a:lnTo>
                    <a:pt x="226085" y="715962"/>
                  </a:lnTo>
                  <a:close/>
                </a:path>
                <a:path w="1017904" h="1243964">
                  <a:moveTo>
                    <a:pt x="339140" y="1205839"/>
                  </a:moveTo>
                  <a:lnTo>
                    <a:pt x="301459" y="1205839"/>
                  </a:lnTo>
                  <a:lnTo>
                    <a:pt x="301459" y="1243520"/>
                  </a:lnTo>
                  <a:lnTo>
                    <a:pt x="339140" y="1243520"/>
                  </a:lnTo>
                  <a:lnTo>
                    <a:pt x="339140" y="1205839"/>
                  </a:lnTo>
                  <a:close/>
                </a:path>
                <a:path w="1017904" h="1243964">
                  <a:moveTo>
                    <a:pt x="414502" y="1205839"/>
                  </a:moveTo>
                  <a:lnTo>
                    <a:pt x="376821" y="1205839"/>
                  </a:lnTo>
                  <a:lnTo>
                    <a:pt x="376821" y="1243520"/>
                  </a:lnTo>
                  <a:lnTo>
                    <a:pt x="414502" y="1243520"/>
                  </a:lnTo>
                  <a:lnTo>
                    <a:pt x="414502" y="1205839"/>
                  </a:lnTo>
                  <a:close/>
                </a:path>
                <a:path w="1017904" h="1243964">
                  <a:moveTo>
                    <a:pt x="489864" y="1168158"/>
                  </a:moveTo>
                  <a:lnTo>
                    <a:pt x="452183" y="1168158"/>
                  </a:lnTo>
                  <a:lnTo>
                    <a:pt x="452183" y="1243520"/>
                  </a:lnTo>
                  <a:lnTo>
                    <a:pt x="489864" y="1243520"/>
                  </a:lnTo>
                  <a:lnTo>
                    <a:pt x="489864" y="1168158"/>
                  </a:lnTo>
                  <a:close/>
                </a:path>
                <a:path w="1017904" h="1243964">
                  <a:moveTo>
                    <a:pt x="715962" y="0"/>
                  </a:moveTo>
                  <a:lnTo>
                    <a:pt x="678281" y="0"/>
                  </a:lnTo>
                  <a:lnTo>
                    <a:pt x="678281" y="37680"/>
                  </a:lnTo>
                  <a:lnTo>
                    <a:pt x="715962" y="37680"/>
                  </a:lnTo>
                  <a:lnTo>
                    <a:pt x="715962" y="0"/>
                  </a:lnTo>
                  <a:close/>
                </a:path>
                <a:path w="1017904" h="1243964">
                  <a:moveTo>
                    <a:pt x="791324" y="1205839"/>
                  </a:moveTo>
                  <a:lnTo>
                    <a:pt x="753643" y="1205839"/>
                  </a:lnTo>
                  <a:lnTo>
                    <a:pt x="753643" y="1243520"/>
                  </a:lnTo>
                  <a:lnTo>
                    <a:pt x="791324" y="1243520"/>
                  </a:lnTo>
                  <a:lnTo>
                    <a:pt x="791324" y="1205839"/>
                  </a:lnTo>
                  <a:close/>
                </a:path>
                <a:path w="1017904" h="1243964">
                  <a:moveTo>
                    <a:pt x="791324" y="979741"/>
                  </a:moveTo>
                  <a:lnTo>
                    <a:pt x="753643" y="979741"/>
                  </a:lnTo>
                  <a:lnTo>
                    <a:pt x="753643" y="1017422"/>
                  </a:lnTo>
                  <a:lnTo>
                    <a:pt x="791324" y="1017422"/>
                  </a:lnTo>
                  <a:lnTo>
                    <a:pt x="791324" y="979741"/>
                  </a:lnTo>
                  <a:close/>
                </a:path>
                <a:path w="1017904" h="1243964">
                  <a:moveTo>
                    <a:pt x="829005" y="339140"/>
                  </a:moveTo>
                  <a:lnTo>
                    <a:pt x="791324" y="339140"/>
                  </a:lnTo>
                  <a:lnTo>
                    <a:pt x="791324" y="376821"/>
                  </a:lnTo>
                  <a:lnTo>
                    <a:pt x="829005" y="376821"/>
                  </a:lnTo>
                  <a:lnTo>
                    <a:pt x="829005" y="339140"/>
                  </a:lnTo>
                  <a:close/>
                </a:path>
                <a:path w="1017904" h="1243964">
                  <a:moveTo>
                    <a:pt x="904379" y="414502"/>
                  </a:moveTo>
                  <a:lnTo>
                    <a:pt x="866698" y="414502"/>
                  </a:lnTo>
                  <a:lnTo>
                    <a:pt x="866698" y="452183"/>
                  </a:lnTo>
                  <a:lnTo>
                    <a:pt x="904379" y="452183"/>
                  </a:lnTo>
                  <a:lnTo>
                    <a:pt x="904379" y="414502"/>
                  </a:lnTo>
                  <a:close/>
                </a:path>
                <a:path w="1017904" h="1243964">
                  <a:moveTo>
                    <a:pt x="942060" y="339140"/>
                  </a:moveTo>
                  <a:lnTo>
                    <a:pt x="866698" y="339140"/>
                  </a:lnTo>
                  <a:lnTo>
                    <a:pt x="866698" y="376821"/>
                  </a:lnTo>
                  <a:lnTo>
                    <a:pt x="942060" y="376821"/>
                  </a:lnTo>
                  <a:lnTo>
                    <a:pt x="942060" y="339140"/>
                  </a:lnTo>
                  <a:close/>
                </a:path>
                <a:path w="1017904" h="1243964">
                  <a:moveTo>
                    <a:pt x="979741" y="150736"/>
                  </a:moveTo>
                  <a:lnTo>
                    <a:pt x="942060" y="150736"/>
                  </a:lnTo>
                  <a:lnTo>
                    <a:pt x="942060" y="188417"/>
                  </a:lnTo>
                  <a:lnTo>
                    <a:pt x="979741" y="188417"/>
                  </a:lnTo>
                  <a:lnTo>
                    <a:pt x="979741" y="150736"/>
                  </a:lnTo>
                  <a:close/>
                </a:path>
                <a:path w="1017904" h="1243964">
                  <a:moveTo>
                    <a:pt x="1017422" y="263779"/>
                  </a:moveTo>
                  <a:lnTo>
                    <a:pt x="979741" y="263779"/>
                  </a:lnTo>
                  <a:lnTo>
                    <a:pt x="979741" y="339140"/>
                  </a:lnTo>
                  <a:lnTo>
                    <a:pt x="1017422" y="339140"/>
                  </a:lnTo>
                  <a:lnTo>
                    <a:pt x="1017422" y="263779"/>
                  </a:lnTo>
                  <a:close/>
                </a:path>
              </a:pathLst>
            </a:custGeom>
            <a:solidFill>
              <a:srgbClr val="2935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8847162" y="2062124"/>
            <a:ext cx="133858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345AA9"/>
                </a:solidFill>
                <a:latin typeface="Arial"/>
                <a:cs typeface="Arial"/>
              </a:rPr>
              <a:t>palazziaperti.it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0" y="5205396"/>
            <a:ext cx="11499922" cy="8027959"/>
            <a:chOff x="785145" y="3903213"/>
            <a:chExt cx="11499922" cy="8027959"/>
          </a:xfrm>
        </p:grpSpPr>
        <p:pic>
          <p:nvPicPr>
            <p:cNvPr id="35" name="object 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5145" y="9844897"/>
              <a:ext cx="1635335" cy="208627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03547" y="3903213"/>
              <a:ext cx="4081520" cy="5706536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5989642" y="7348536"/>
            <a:ext cx="3941445" cy="5175250"/>
            <a:chOff x="6237612" y="7018660"/>
            <a:chExt cx="3941445" cy="5175250"/>
          </a:xfrm>
        </p:grpSpPr>
        <p:pic>
          <p:nvPicPr>
            <p:cNvPr id="38" name="object 3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28554" y="9848638"/>
              <a:ext cx="1850143" cy="234481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37612" y="7018660"/>
              <a:ext cx="3453545" cy="4642711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8042638" y="13349328"/>
            <a:ext cx="2650762" cy="778418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50"/>
              </a:spcBef>
            </a:pPr>
            <a:r>
              <a:rPr lang="it-IT" spc="-5" dirty="0" smtClean="0">
                <a:solidFill>
                  <a:srgbClr val="231F20"/>
                </a:solidFill>
                <a:latin typeface="Arial"/>
                <a:cs typeface="Arial"/>
              </a:rPr>
              <a:t>Informazioni</a:t>
            </a:r>
          </a:p>
          <a:p>
            <a:pPr marL="12700" algn="ctr">
              <a:lnSpc>
                <a:spcPct val="100000"/>
              </a:lnSpc>
              <a:spcBef>
                <a:spcPts val="150"/>
              </a:spcBef>
            </a:pPr>
            <a:r>
              <a:rPr lang="it-IT" sz="1400" spc="-5" dirty="0" smtClean="0">
                <a:solidFill>
                  <a:srgbClr val="231F20"/>
                </a:solidFill>
                <a:latin typeface="Arial"/>
                <a:cs typeface="Arial"/>
              </a:rPr>
              <a:t>0464/504444</a:t>
            </a:r>
          </a:p>
          <a:p>
            <a:pPr marL="12700" algn="ctr">
              <a:lnSpc>
                <a:spcPct val="100000"/>
              </a:lnSpc>
              <a:spcBef>
                <a:spcPts val="150"/>
              </a:spcBef>
            </a:pPr>
            <a:r>
              <a:rPr lang="it-IT" sz="1400" spc="-5" dirty="0" smtClean="0">
                <a:solidFill>
                  <a:srgbClr val="231F20"/>
                </a:solidFill>
                <a:latin typeface="Arial"/>
                <a:cs typeface="Arial"/>
              </a:rPr>
              <a:t>biblioteca@comunedro.it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74" name="AutoShape 2" descr="Anteprima immag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6" name="AutoShape 4" descr="Anteprima immag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080" name="Picture 8" descr="C:\Users\bancone1\Downloads\IMG_0449 (2)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46898" y="4348140"/>
            <a:ext cx="3571900" cy="2954140"/>
          </a:xfrm>
          <a:prstGeom prst="rect">
            <a:avLst/>
          </a:prstGeom>
          <a:noFill/>
        </p:spPr>
      </p:pic>
      <p:pic>
        <p:nvPicPr>
          <p:cNvPr id="3082" name="Picture 10" descr="\\server\dati\Biblioteca\lavoro\LAVORO _ BIBLIOTECA\LOGHI\logo COMUNE DRO\COMUNE JPG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17544" y="276174"/>
            <a:ext cx="1714512" cy="1714512"/>
          </a:xfrm>
          <a:prstGeom prst="rect">
            <a:avLst/>
          </a:prstGeom>
          <a:noFill/>
        </p:spPr>
      </p:pic>
      <p:sp>
        <p:nvSpPr>
          <p:cNvPr id="40" name="CasellaDiTesto 39"/>
          <p:cNvSpPr txBox="1"/>
          <p:nvPr/>
        </p:nvSpPr>
        <p:spPr>
          <a:xfrm>
            <a:off x="346040" y="13563642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IN COLLABORAZIONE CON </a:t>
            </a:r>
            <a:endParaRPr lang="it-IT" dirty="0"/>
          </a:p>
        </p:txBody>
      </p:sp>
      <p:sp>
        <p:nvSpPr>
          <p:cNvPr id="42" name="CasellaDiTesto 41"/>
          <p:cNvSpPr txBox="1"/>
          <p:nvPr/>
        </p:nvSpPr>
        <p:spPr>
          <a:xfrm>
            <a:off x="4346568" y="13920832"/>
            <a:ext cx="285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Circolo pensionati e anziani </a:t>
            </a:r>
          </a:p>
          <a:p>
            <a:r>
              <a:rPr lang="it-IT" b="1" dirty="0" smtClean="0"/>
              <a:t>All’Ombra  della Torre</a:t>
            </a:r>
            <a:endParaRPr lang="it-IT" b="1" dirty="0"/>
          </a:p>
        </p:txBody>
      </p:sp>
      <p:sp>
        <p:nvSpPr>
          <p:cNvPr id="43" name="CasellaDiTesto 42"/>
          <p:cNvSpPr txBox="1"/>
          <p:nvPr/>
        </p:nvSpPr>
        <p:spPr>
          <a:xfrm>
            <a:off x="1989114" y="13920832"/>
            <a:ext cx="228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Parrocchia Santa Lucia di </a:t>
            </a:r>
            <a:r>
              <a:rPr lang="it-IT" b="1" dirty="0" err="1" smtClean="0"/>
              <a:t>Pietramurata</a:t>
            </a:r>
            <a:endParaRPr lang="it-IT" b="1" dirty="0"/>
          </a:p>
        </p:txBody>
      </p:sp>
      <p:sp>
        <p:nvSpPr>
          <p:cNvPr id="44" name="CasellaDiTesto 43"/>
          <p:cNvSpPr txBox="1"/>
          <p:nvPr/>
        </p:nvSpPr>
        <p:spPr>
          <a:xfrm>
            <a:off x="7132650" y="13920832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Pro Loco</a:t>
            </a:r>
          </a:p>
          <a:p>
            <a:r>
              <a:rPr lang="it-IT" b="1" dirty="0" smtClean="0"/>
              <a:t>Piano  </a:t>
            </a:r>
            <a:r>
              <a:rPr lang="it-IT" b="1" dirty="0" err="1" smtClean="0"/>
              <a:t>Sarca</a:t>
            </a:r>
            <a:r>
              <a:rPr lang="it-IT" b="1" dirty="0" smtClean="0"/>
              <a:t> </a:t>
            </a:r>
            <a:r>
              <a:rPr lang="it-IT" b="1" dirty="0" err="1" smtClean="0"/>
              <a:t>A.P.S.</a:t>
            </a:r>
            <a:r>
              <a:rPr lang="it-IT" b="1" dirty="0" smtClean="0"/>
              <a:t> </a:t>
            </a:r>
            <a:endParaRPr lang="it-IT" b="1" dirty="0"/>
          </a:p>
        </p:txBody>
      </p:sp>
      <p:sp>
        <p:nvSpPr>
          <p:cNvPr id="41" name="CasellaDiTesto 40"/>
          <p:cNvSpPr txBox="1"/>
          <p:nvPr/>
        </p:nvSpPr>
        <p:spPr>
          <a:xfrm>
            <a:off x="774668" y="3776636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Ore</a:t>
            </a:r>
            <a:r>
              <a:rPr lang="it-IT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20.30</a:t>
            </a:r>
            <a:endParaRPr lang="it-IT" sz="28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CasellaDiTesto 44"/>
          <p:cNvSpPr txBox="1"/>
          <p:nvPr/>
        </p:nvSpPr>
        <p:spPr>
          <a:xfrm>
            <a:off x="703230" y="5776900"/>
            <a:ext cx="464347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0070C0"/>
                </a:solidFill>
              </a:rPr>
              <a:t>11 settembre 2026 ore 10</a:t>
            </a:r>
          </a:p>
          <a:p>
            <a:endParaRPr lang="it-IT" sz="1000" b="1" dirty="0" smtClean="0">
              <a:solidFill>
                <a:srgbClr val="0070C0"/>
              </a:solidFill>
            </a:endParaRPr>
          </a:p>
          <a:p>
            <a:r>
              <a:rPr lang="it-IT" sz="2000" b="1" dirty="0" smtClean="0">
                <a:solidFill>
                  <a:srgbClr val="0070C0"/>
                </a:solidFill>
              </a:rPr>
              <a:t> </a:t>
            </a:r>
            <a:r>
              <a:rPr lang="it-IT" sz="2000" dirty="0" smtClean="0">
                <a:solidFill>
                  <a:srgbClr val="0070C0"/>
                </a:solidFill>
              </a:rPr>
              <a:t>mattinata  riservata alle scuole e </a:t>
            </a:r>
          </a:p>
          <a:p>
            <a:r>
              <a:rPr lang="it-IT" sz="2000" dirty="0" smtClean="0">
                <a:solidFill>
                  <a:srgbClr val="0070C0"/>
                </a:solidFill>
              </a:rPr>
              <a:t> agli ospiti della </a:t>
            </a:r>
            <a:r>
              <a:rPr lang="it-IT" sz="2000" dirty="0" err="1" smtClean="0">
                <a:solidFill>
                  <a:srgbClr val="0070C0"/>
                </a:solidFill>
              </a:rPr>
              <a:t>A.P.S.P.</a:t>
            </a:r>
            <a:r>
              <a:rPr lang="it-IT" sz="2000" dirty="0" smtClean="0">
                <a:solidFill>
                  <a:srgbClr val="0070C0"/>
                </a:solidFill>
              </a:rPr>
              <a:t> Residenza Molino </a:t>
            </a:r>
            <a:endParaRPr lang="it-IT" sz="2000" dirty="0">
              <a:solidFill>
                <a:srgbClr val="0070C0"/>
              </a:solidFill>
            </a:endParaRPr>
          </a:p>
        </p:txBody>
      </p:sp>
      <p:sp>
        <p:nvSpPr>
          <p:cNvPr id="47" name="object 17"/>
          <p:cNvSpPr/>
          <p:nvPr/>
        </p:nvSpPr>
        <p:spPr>
          <a:xfrm>
            <a:off x="846106" y="6205528"/>
            <a:ext cx="1696720" cy="76835"/>
          </a:xfrm>
          <a:custGeom>
            <a:avLst/>
            <a:gdLst/>
            <a:ahLst/>
            <a:cxnLst/>
            <a:rect l="l" t="t" r="r" b="b"/>
            <a:pathLst>
              <a:path w="1696720" h="76835">
                <a:moveTo>
                  <a:pt x="1696431" y="0"/>
                </a:moveTo>
                <a:lnTo>
                  <a:pt x="0" y="0"/>
                </a:lnTo>
                <a:lnTo>
                  <a:pt x="0" y="76794"/>
                </a:lnTo>
                <a:lnTo>
                  <a:pt x="1696431" y="76794"/>
                </a:lnTo>
                <a:lnTo>
                  <a:pt x="1696431" y="0"/>
                </a:lnTo>
                <a:close/>
              </a:path>
            </a:pathLst>
          </a:custGeom>
          <a:solidFill>
            <a:srgbClr val="345A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CasellaDiTesto 47"/>
          <p:cNvSpPr txBox="1"/>
          <p:nvPr/>
        </p:nvSpPr>
        <p:spPr>
          <a:xfrm>
            <a:off x="417478" y="13920832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Coro</a:t>
            </a:r>
            <a:r>
              <a:rPr lang="it-IT" dirty="0" smtClean="0"/>
              <a:t> </a:t>
            </a:r>
            <a:r>
              <a:rPr lang="it-IT" b="1" dirty="0" smtClean="0"/>
              <a:t>Parrocchiale</a:t>
            </a:r>
            <a:endParaRPr lang="it-IT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4616</TotalTime>
  <Words>87</Words>
  <Application>Microsoft Office PowerPoint</Application>
  <PresentationFormat>Personalizzato</PresentationFormat>
  <Paragraphs>30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Office Theme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Locandina (A3).cdr</dc:title>
  <dc:creator>grafico</dc:creator>
  <cp:lastModifiedBy>bancone1</cp:lastModifiedBy>
  <cp:revision>62</cp:revision>
  <dcterms:created xsi:type="dcterms:W3CDTF">2025-12-15T09:55:40Z</dcterms:created>
  <dcterms:modified xsi:type="dcterms:W3CDTF">2026-09-08T08:37:11Z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2025-12-15T00:00:00Z</vt:filetime>
  </property>
  <property fmtid="{D5CDD505-2E9C-101B-9397-08002B2CF9AE}" pid="3" name="Creator">
    <vt:lpwstr>CorelDRAW X7</vt:lpwstr>
  </property>
  <property fmtid="{D5CDD505-2E9C-101B-9397-08002B2CF9AE}" pid="4" name="LastSaved">
    <vt:filetime>2025-12-15T00:00:00Z</vt:filetime>
  </property>
</Properties>
</file>